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20"/>
  </p:notesMasterIdLst>
  <p:handoutMasterIdLst>
    <p:handoutMasterId r:id="rId21"/>
  </p:handoutMasterIdLst>
  <p:sldIdLst>
    <p:sldId id="257" r:id="rId5"/>
    <p:sldId id="2575" r:id="rId6"/>
    <p:sldId id="2564" r:id="rId7"/>
    <p:sldId id="2579" r:id="rId8"/>
    <p:sldId id="403" r:id="rId9"/>
    <p:sldId id="414" r:id="rId10"/>
    <p:sldId id="362" r:id="rId11"/>
    <p:sldId id="261" r:id="rId12"/>
    <p:sldId id="2583" r:id="rId13"/>
    <p:sldId id="2582" r:id="rId14"/>
    <p:sldId id="2578" r:id="rId15"/>
    <p:sldId id="447" r:id="rId16"/>
    <p:sldId id="262" r:id="rId17"/>
    <p:sldId id="398" r:id="rId18"/>
    <p:sldId id="25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omics" id="{30EBF24F-9A7A-47C7-B8F1-D3559633AC98}">
          <p14:sldIdLst>
            <p14:sldId id="257"/>
            <p14:sldId id="2575"/>
            <p14:sldId id="2564"/>
            <p14:sldId id="2579"/>
            <p14:sldId id="403"/>
            <p14:sldId id="414"/>
            <p14:sldId id="362"/>
            <p14:sldId id="261"/>
            <p14:sldId id="2583"/>
            <p14:sldId id="2582"/>
            <p14:sldId id="2578"/>
            <p14:sldId id="447"/>
          </p14:sldIdLst>
        </p14:section>
        <p14:section name="Genomic Medicine Infrastructure" id="{0BA2D9D0-5CCA-4B87-A348-E5378B8138C0}">
          <p14:sldIdLst>
            <p14:sldId id="262"/>
            <p14:sldId id="398"/>
            <p14:sldId id="25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9941987A-41B7-49AC-EE6E-03F2D0BD95BA}" name="Daria Naidenov" initials="DN" userId="S::danaidenov@microsoft.com::ab38ab5f-bdf0-4774-ae5a-d2782abb2027" providerId="AD"/>
  <p188:author id="{05079B93-9652-6626-7181-414354FAD15D}" name="Sher Dionisio" initials="SD" userId="Sher Dionisio" providerId="None"/>
  <p188:author id="{8168F4C2-6FA5-8634-E20F-B56538A88D7A}" name="Sherielyn Dionisio (ALLEGIS GROUP HOLDINGS INC)" initials="SI" userId="S::v-shdionisio@microsoft.com::123d4478-1eef-449e-9930-a1816bf260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B87B6-0B48-40BA-B203-3433D903A895}" v="193" dt="2025-10-10T17:09:36.39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94673"/>
  </p:normalViewPr>
  <p:slideViewPr>
    <p:cSldViewPr snapToGrid="0">
      <p:cViewPr varScale="1">
        <p:scale>
          <a:sx n="32" d="100"/>
          <a:sy n="32" d="100"/>
        </p:scale>
        <p:origin x="1020" y="36"/>
      </p:cViewPr>
      <p:guideLst/>
    </p:cSldViewPr>
  </p:slid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10/12/2025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10/12/2025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GB" dirty="0"/>
          </a:p>
        </p:txBody>
      </p:sp>
      <p:sp>
        <p:nvSpPr>
          <p:cNvPr id="4" name="Slide Number Placeholder 3"/>
          <p:cNvSpPr>
            <a:spLocks noGrp="1"/>
          </p:cNvSpPr>
          <p:nvPr>
            <p:ph type="sldNum" sz="quarter" idx="10"/>
          </p:nvPr>
        </p:nvSpPr>
        <p:spPr/>
        <p:txBody>
          <a:bodyPr/>
          <a:lstStyle/>
          <a:p>
            <a:fld id="{A9121477-D5CF-4E4B-9BD5-CB4E12BD4E70}"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07092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Human genetics is founded on the understanding that each individual possesses 23 pairs of chromosomes, which are structures that package our DNA. These chromosomes contain genes, the functional units of heredity, which are composed of coding regions called exons and non-coding regions known as introns. Genetic conditions can arise from various chromosomal abnormalities, including aneuploidy (an abnormal number of chromosomes), deletions, duplications, and translocations. Aneuploidy may lead to conditions such as Down syndrome, while structural changes can result in syndromes like DiGeorge or Williams syndrome. The DNA sequence itself comprises approximately 3 billion nucleotides, and variations in this sequence can influence gene function and contribute to disease. Understanding these basic principles is essential for interpreting genetic tests and recognizing the implications of genetic findings in clinical practice. This foundational knowledge supports the application of advanced genomic technologies and informs the diagnosis and management of genetic disorders.</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253189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central dogma of molecular biology describes how the nucleotide sequence is transcribed into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Mrna</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which subsequently gets translated into proteins. </a:t>
            </a:r>
          </a:p>
          <a:p>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Introns are excised prior translation. It was earlier thought that exons are primarily the underlying cause of genetic conditions, however we have now realised that introns can also influence gene expression.  </a:t>
            </a:r>
            <a:endParaRPr lang="en-GB" dirty="0"/>
          </a:p>
        </p:txBody>
      </p:sp>
      <p:sp>
        <p:nvSpPr>
          <p:cNvPr id="4" name="Slide Number Placeholder 3"/>
          <p:cNvSpPr>
            <a:spLocks noGrp="1"/>
          </p:cNvSpPr>
          <p:nvPr>
            <p:ph type="sldNum" sz="quarter" idx="10"/>
          </p:nvPr>
        </p:nvSpPr>
        <p:spPr/>
        <p:txBody>
          <a:bodyPr/>
          <a:lstStyle/>
          <a:p>
            <a:fld id="{736AC7A0-1E79-41B6-9C4D-FCB147358980}" type="slidenum">
              <a:rPr lang="en-GB" smtClean="0"/>
              <a:t>5</a:t>
            </a:fld>
            <a:endParaRPr lang="en-GB" dirty="0"/>
          </a:p>
        </p:txBody>
      </p:sp>
    </p:spTree>
    <p:extLst>
      <p:ext uri="{BB962C8B-B14F-4D97-AF65-F5344CB8AC3E}">
        <p14:creationId xmlns:p14="http://schemas.microsoft.com/office/powerpoint/2010/main" val="118090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About 99.9% of the genome is identical in all humans with a 0.1% variation. Genomic testing homes in on these variations that may be contributing to inherited medical conditions. This 0.1% variation however equates to around 3 million differences so there is a lot of genomic data for scientists to sift through. </a:t>
            </a:r>
          </a:p>
          <a:p>
            <a:endParaRPr lang="en-GB" dirty="0"/>
          </a:p>
        </p:txBody>
      </p:sp>
      <p:sp>
        <p:nvSpPr>
          <p:cNvPr id="4" name="Slide Number Placeholder 3"/>
          <p:cNvSpPr>
            <a:spLocks noGrp="1"/>
          </p:cNvSpPr>
          <p:nvPr>
            <p:ph type="sldNum" sz="quarter" idx="10"/>
          </p:nvPr>
        </p:nvSpPr>
        <p:spPr/>
        <p:txBody>
          <a:bodyPr/>
          <a:lstStyle/>
          <a:p>
            <a:fld id="{736AC7A0-1E79-41B6-9C4D-FCB147358980}" type="slidenum">
              <a:rPr lang="en-GB" smtClean="0"/>
              <a:t>6</a:t>
            </a:fld>
            <a:endParaRPr lang="en-GB" dirty="0"/>
          </a:p>
        </p:txBody>
      </p:sp>
    </p:spTree>
    <p:extLst>
      <p:ext uri="{BB962C8B-B14F-4D97-AF65-F5344CB8AC3E}">
        <p14:creationId xmlns:p14="http://schemas.microsoft.com/office/powerpoint/2010/main" val="120627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Variants are classified using evidence criteria detailed by the ACGS guidelines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Population data  - frequency of the genetic variant in controls vs affected individuals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Computational data –</a:t>
            </a:r>
            <a:r>
              <a:rPr kumimoji="0" lang="en-GB" sz="2600" b="0" i="1" u="none" strike="noStrike" kern="1200" cap="none" spc="0" normalizeH="0" baseline="0" noProof="0" dirty="0">
                <a:ln>
                  <a:noFill/>
                </a:ln>
                <a:solidFill>
                  <a:prstClr val="black"/>
                </a:solidFill>
                <a:effectLst/>
                <a:uLnTx/>
                <a:uFillTx/>
                <a:latin typeface="Calibri" panose="020F0502020204030204"/>
                <a:ea typeface="+mn-ea"/>
                <a:cs typeface="+mn-cs"/>
              </a:rPr>
              <a:t> In-silico </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analysis tools that predict effect of genetic variant on gene/gene product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Functional data – Is the genetic variant in a well-studied functional domain with not many reported benign variations.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Segregation data – Is the genetic variant also seen in multiple members of the family with the same medical condition?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Knowing </a:t>
            </a:r>
            <a:r>
              <a:rPr kumimoji="0" lang="en-GB" sz="2600" b="0" i="1" u="none" strike="noStrike" kern="1200" cap="none" spc="0" normalizeH="0" baseline="0" noProof="0" dirty="0">
                <a:ln>
                  <a:noFill/>
                </a:ln>
                <a:solidFill>
                  <a:prstClr val="black"/>
                </a:solidFill>
                <a:effectLst/>
                <a:uLnTx/>
                <a:uFillTx/>
                <a:latin typeface="Calibri" panose="020F0502020204030204"/>
                <a:ea typeface="+mn-ea"/>
                <a:cs typeface="+mn-cs"/>
              </a:rPr>
              <a:t>De Novo </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status can also be useful – is the genetic variant only present in the affected individual and not their parents </a:t>
            </a:r>
          </a:p>
          <a:p>
            <a:endParaRPr lang="en-GB" dirty="0"/>
          </a:p>
        </p:txBody>
      </p:sp>
      <p:sp>
        <p:nvSpPr>
          <p:cNvPr id="4" name="Slide Number Placeholder 3"/>
          <p:cNvSpPr>
            <a:spLocks noGrp="1"/>
          </p:cNvSpPr>
          <p:nvPr>
            <p:ph type="sldNum" sz="quarter" idx="5"/>
          </p:nvPr>
        </p:nvSpPr>
        <p:spPr/>
        <p:txBody>
          <a:bodyPr/>
          <a:lstStyle/>
          <a:p>
            <a:fld id="{88DB6216-02C7-44F5-8406-904AC0B0FD97}" type="slidenum">
              <a:rPr lang="en-GB" smtClean="0"/>
              <a:t>7</a:t>
            </a:fld>
            <a:endParaRPr lang="en-GB" dirty="0"/>
          </a:p>
        </p:txBody>
      </p:sp>
    </p:spTree>
    <p:extLst>
      <p:ext uri="{BB962C8B-B14F-4D97-AF65-F5344CB8AC3E}">
        <p14:creationId xmlns:p14="http://schemas.microsoft.com/office/powerpoint/2010/main" val="8657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uhnhsuk.sharepoint.com/sites/ClinicalGenetics/_layouts/15/Doc.aspx?sourcedoc=%7B9D9761D7-1232-452A-A6DB-AE746A7DDB50%7D&amp;file=Introduction%20to%20Clinical%20Genetics.pptx&amp;action=edit&amp;mobileredirect=true,https://ouhnhsuk.sharepoint.com/sites/ClinicalGenetics/_layouts/15/Doc.aspx?sourcedoc=%7B36C1084B-164E-4873-939F-141690074E55%7D&amp;file=Genomic%20Medicine%20SHO%20Training.pptx&amp;action=edit&amp;mobileredirect=true
Cancer genetics explores the role of genetic mutations in the development and progression of cancer. It distinguishes between inherited predisposition and acquired somatic changes. Clonal evolution describes how cancer cells accumulate mutations over time, leading to heterogeneity within tumors. Germline mutations in cancer predisposition genes such as BRCA1, BRCA2, TP53, and MLH1 increase the risk of developing specific cancers and inform screening and prevention strategies. Somatic mutations can influence tumor behavior and response to treatment, making them critical for therapeutic planning. Genetic testing in oncology includes both germline and somatic analyses, often using next generation sequencing. The integration of cancer genetics into clinical practice enables risk stratification, targeted therapies, and improved patient outcomes. It also facilitates family counseling and cascade testing for at-risk relatives.
</a:t>
            </a:r>
          </a:p>
        </p:txBody>
      </p:sp>
      <p:sp>
        <p:nvSpPr>
          <p:cNvPr id="4" name="Slide Number Placeholder 3"/>
          <p:cNvSpPr>
            <a:spLocks noGrp="1"/>
          </p:cNvSpPr>
          <p:nvPr>
            <p:ph type="sldNum" sz="quarter" idx="5"/>
          </p:nvPr>
        </p:nvSpPr>
        <p:spPr/>
        <p:txBody>
          <a:bodyPr/>
          <a:lstStyle/>
          <a:p>
            <a:fld id="{4918BF39-5D34-4FE2-BD0C-13300BCD56A0}" type="slidenum">
              <a:t>11</a:t>
            </a:fld>
            <a:endParaRPr lang="en-US"/>
          </a:p>
        </p:txBody>
      </p:sp>
    </p:spTree>
    <p:extLst>
      <p:ext uri="{BB962C8B-B14F-4D97-AF65-F5344CB8AC3E}">
        <p14:creationId xmlns:p14="http://schemas.microsoft.com/office/powerpoint/2010/main" val="279834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Genetics is a relatively small specialty and we work on a national level </a:t>
            </a:r>
          </a:p>
          <a:p>
            <a:r>
              <a:rPr lang="en-GB" dirty="0"/>
              <a:t>NHS Genomic Medicine Service in England has set up seven NHS GMS alliances covering the whole country to standardise genetic testing </a:t>
            </a:r>
          </a:p>
          <a:p>
            <a:r>
              <a:rPr lang="en-GB" dirty="0"/>
              <a:t>We and mainstream clinicians refer patients to our local genomics lab (Oxford) which is within the central and south Thames hub. They work with other GHLs to perform, analyse and interpret genetic tests. </a:t>
            </a:r>
          </a:p>
        </p:txBody>
      </p:sp>
      <p:sp>
        <p:nvSpPr>
          <p:cNvPr id="4" name="Slide Number Placeholder 3"/>
          <p:cNvSpPr>
            <a:spLocks noGrp="1"/>
          </p:cNvSpPr>
          <p:nvPr>
            <p:ph type="sldNum" sz="quarter" idx="5"/>
          </p:nvPr>
        </p:nvSpPr>
        <p:spPr/>
        <p:txBody>
          <a:bodyPr/>
          <a:lstStyle/>
          <a:p>
            <a:fld id="{D83DA828-1DA5-43C1-A2E1-2B1144479310}" type="slidenum">
              <a:rPr lang="en-GB" smtClean="0"/>
              <a:t>13</a:t>
            </a:fld>
            <a:endParaRPr lang="en-GB"/>
          </a:p>
        </p:txBody>
      </p:sp>
    </p:spTree>
    <p:extLst>
      <p:ext uri="{BB962C8B-B14F-4D97-AF65-F5344CB8AC3E}">
        <p14:creationId xmlns:p14="http://schemas.microsoft.com/office/powerpoint/2010/main" val="138185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genomic medicine services – comprised of medical doctors specialised in genetics (consultant geneticists) genetic counsellors and </a:t>
            </a:r>
            <a:r>
              <a:rPr lang="en-GB" dirty="0" err="1"/>
              <a:t>SpR’s</a:t>
            </a:r>
            <a:endParaRPr lang="en-GB" dirty="0"/>
          </a:p>
          <a:p>
            <a:r>
              <a:rPr lang="en-GB" dirty="0"/>
              <a:t>Historically genetic testing could only be requested by specialists working within the regional genetics service, however following the establishment of the GMS service, specialist clinicians working within primary and secondary care can also request GT </a:t>
            </a:r>
          </a:p>
          <a:p>
            <a:endParaRPr lang="en-GB" dirty="0"/>
          </a:p>
          <a:p>
            <a:r>
              <a:rPr lang="en-GB" dirty="0"/>
              <a:t>Want to make you aware of the GM service </a:t>
            </a:r>
            <a:r>
              <a:rPr lang="en-GB" dirty="0" err="1"/>
              <a:t>incase</a:t>
            </a:r>
            <a:r>
              <a:rPr lang="en-GB" dirty="0"/>
              <a:t> you order a test for a patient in the future and need help with interpretation or facilitating communication in the family, you can reach out to my genetics colleagues, They continue to offer training, support </a:t>
            </a:r>
            <a:r>
              <a:rPr lang="en-GB"/>
              <a:t>and education.</a:t>
            </a:r>
            <a:endParaRPr lang="en-GB" dirty="0"/>
          </a:p>
        </p:txBody>
      </p:sp>
      <p:sp>
        <p:nvSpPr>
          <p:cNvPr id="4" name="Slide Number Placeholder 3"/>
          <p:cNvSpPr>
            <a:spLocks noGrp="1"/>
          </p:cNvSpPr>
          <p:nvPr>
            <p:ph type="sldNum" sz="quarter" idx="10"/>
          </p:nvPr>
        </p:nvSpPr>
        <p:spPr/>
        <p:txBody>
          <a:bodyPr/>
          <a:lstStyle/>
          <a:p>
            <a:fld id="{736AC7A0-1E79-41B6-9C4D-FCB147358980}" type="slidenum">
              <a:rPr lang="en-GB" smtClean="0"/>
              <a:t>14</a:t>
            </a:fld>
            <a:endParaRPr lang="en-GB" dirty="0"/>
          </a:p>
        </p:txBody>
      </p:sp>
    </p:spTree>
    <p:extLst>
      <p:ext uri="{BB962C8B-B14F-4D97-AF65-F5344CB8AC3E}">
        <p14:creationId xmlns:p14="http://schemas.microsoft.com/office/powerpoint/2010/main" val="235332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https://office.com?path=bcc38b72-9e3c-4058-b3e7-4cd3252e9d49,https://office.com?path=d5a33ea1-8d0e-4cb1-9d83-a1301812600a
Several resources support the implementation and understanding of genomic medicine. The Oxford Centre for Genomic Medicine provides clinical services and expertise in genetic disorders. The NHS Genomic Test Directory outlines the eligibility criteria and methodologies for various genomic tests, serving as a guide for clinicians. The Genomics Education Programme offers training materials and courses to enhance genomic literacy among healthcare professionals. Clinical Genetics Services across the UK offer diagnostic and counseling support for patients and families affected by genetic conditions. Additionally, documents such as the Guide to Requesting Whole Genome Sequencing and the Record of Discussion forms facilitate the clinical workflow and ensure informed consent. These resources are essential for maintaining high standards in genomic practice, supporting clinicians in decision-making, and ensuring patients receive accurate and compassionate care.
</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211715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bg2">
            <a:lumMod val="90000"/>
          </a:schemeClr>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E57259E-EB49-83B2-A198-68B73458BDEB}"/>
              </a:ext>
            </a:extLst>
          </p:cNvPr>
          <p:cNvSpPr>
            <a:spLocks noGrp="1"/>
          </p:cNvSpPr>
          <p:nvPr>
            <p:ph type="ctrTitle"/>
          </p:nvPr>
        </p:nvSpPr>
        <p:spPr>
          <a:xfrm>
            <a:off x="7716623" y="1411358"/>
            <a:ext cx="3736010" cy="2845567"/>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20" name="Subtitle 2">
            <a:extLst>
              <a:ext uri="{FF2B5EF4-FFF2-40B4-BE49-F238E27FC236}">
                <a16:creationId xmlns:a16="http://schemas.microsoft.com/office/drawing/2014/main" id="{A132AEC4-FCF7-2D11-D3D9-B11462CDCF92}"/>
              </a:ext>
            </a:extLst>
          </p:cNvPr>
          <p:cNvSpPr>
            <a:spLocks noGrp="1"/>
          </p:cNvSpPr>
          <p:nvPr>
            <p:ph type="subTitle" idx="1"/>
          </p:nvPr>
        </p:nvSpPr>
        <p:spPr>
          <a:xfrm>
            <a:off x="7716621" y="4403039"/>
            <a:ext cx="3729915" cy="1123122"/>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74" y="2231727"/>
            <a:ext cx="4564362" cy="429208"/>
          </a:xfrm>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9" y="5261154"/>
            <a:ext cx="1494490" cy="429205"/>
          </a:xfrm>
        </p:spPr>
        <p:txBody>
          <a:bodyPr/>
          <a:lstStyle>
            <a:lvl1pPr>
              <a:defRPr>
                <a:solidFill>
                  <a:schemeClr val="tx1"/>
                </a:solidFill>
                <a:effectLst/>
              </a:defRPr>
            </a:lvl1pPr>
          </a:lstStyle>
          <a:p>
            <a:fld id="{49B045A2-93A3-0245-952F-F70516988491}" type="datetime1">
              <a:rPr lang="en-US" smtClean="0"/>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8" name="Picture Placeholder 13">
            <a:extLst>
              <a:ext uri="{FF2B5EF4-FFF2-40B4-BE49-F238E27FC236}">
                <a16:creationId xmlns:a16="http://schemas.microsoft.com/office/drawing/2014/main" id="{2D414E7B-9F49-92EB-7F2B-395CE70FEEBA}"/>
              </a:ext>
            </a:extLst>
          </p:cNvPr>
          <p:cNvSpPr>
            <a:spLocks noGrp="1"/>
          </p:cNvSpPr>
          <p:nvPr>
            <p:ph type="pic" sz="quarter" idx="15" hasCustomPrompt="1"/>
          </p:nvPr>
        </p:nvSpPr>
        <p:spPr>
          <a:xfrm>
            <a:off x="597728" y="-6350"/>
            <a:ext cx="6656839" cy="6873766"/>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7" name="Straight Connector 6">
            <a:extLst>
              <a:ext uri="{FF2B5EF4-FFF2-40B4-BE49-F238E27FC236}">
                <a16:creationId xmlns:a16="http://schemas.microsoft.com/office/drawing/2014/main" id="{A0C85949-E7A7-1597-9B25-6E4771C4834E}"/>
              </a:ext>
            </a:extLst>
          </p:cNvPr>
          <p:cNvCxnSpPr>
            <a:cxnSpLocks/>
          </p:cNvCxnSpPr>
          <p:nvPr userDrawn="1"/>
        </p:nvCxnSpPr>
        <p:spPr>
          <a:xfrm>
            <a:off x="7424272" y="164150"/>
            <a:ext cx="4767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CB499A-44C1-4187-68C2-C06DFDB39E97}"/>
              </a:ext>
            </a:extLst>
          </p:cNvPr>
          <p:cNvCxnSpPr>
            <a:cxnSpLocks/>
          </p:cNvCxnSpPr>
          <p:nvPr userDrawn="1"/>
        </p:nvCxnSpPr>
        <p:spPr>
          <a:xfrm>
            <a:off x="74242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9F2815-A85D-9B68-7DDE-FE83662DD97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87007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5807522-A1BC-0AAD-E7B4-C948DF50EAC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55A84E-CDD9-01F9-8DA0-BCAED7E43D04}"/>
              </a:ext>
            </a:extLst>
          </p:cNvPr>
          <p:cNvSpPr>
            <a:spLocks noGrp="1"/>
          </p:cNvSpPr>
          <p:nvPr>
            <p:ph type="title" hasCustomPrompt="1"/>
          </p:nvPr>
        </p:nvSpPr>
        <p:spPr>
          <a:xfrm>
            <a:off x="609599" y="634988"/>
            <a:ext cx="4754563" cy="5568895"/>
          </a:xfrm>
        </p:spPr>
        <p:txBody>
          <a:bodyPr anchor="ctr">
            <a:normAutofit/>
          </a:bodyPr>
          <a:lstStyle>
            <a:lvl1pPr algn="ctr">
              <a:defRPr sz="3600"/>
            </a:lvl1pPr>
          </a:lstStyle>
          <a:p>
            <a:r>
              <a:rPr lang="en-US" dirty="0"/>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A0B683C1-A69F-6246-93C5-635FEE862ABF}" type="datetime1">
              <a:rPr lang="en-US" smtClean="0"/>
              <a:t>10/12/2025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1" name="Content Placeholder 6">
            <a:extLst>
              <a:ext uri="{FF2B5EF4-FFF2-40B4-BE49-F238E27FC236}">
                <a16:creationId xmlns:a16="http://schemas.microsoft.com/office/drawing/2014/main" id="{731916B7-ECCD-C24F-03F1-DB5BB483E71F}"/>
              </a:ext>
            </a:extLst>
          </p:cNvPr>
          <p:cNvSpPr>
            <a:spLocks noGrp="1"/>
          </p:cNvSpPr>
          <p:nvPr>
            <p:ph sz="quarter" idx="13"/>
          </p:nvPr>
        </p:nvSpPr>
        <p:spPr>
          <a:xfrm>
            <a:off x="5725556" y="634989"/>
            <a:ext cx="5501871" cy="5568895"/>
          </a:xfrm>
          <a:prstGeom prst="rect">
            <a:avLst/>
          </a:prstGeom>
        </p:spPr>
        <p:txBody>
          <a:bodyPr anchor="ctr">
            <a:normAutofit/>
          </a:bodyPr>
          <a:lstStyle>
            <a:lvl1pPr marL="457200" indent="-457200">
              <a:buFont typeface="+mj-lt"/>
              <a:buAutoNum type="arabicPeriod"/>
              <a:defRPr sz="1400"/>
            </a:lvl1pPr>
            <a:lvl2pPr marL="685800" indent="-4572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3739F038-F9FC-1926-4D71-CC8CA3499051}"/>
              </a:ext>
            </a:extLst>
          </p:cNvPr>
          <p:cNvCxnSpPr>
            <a:cxnSpLocks/>
          </p:cNvCxnSpPr>
          <p:nvPr userDrawn="1"/>
        </p:nvCxnSpPr>
        <p:spPr>
          <a:xfrm>
            <a:off x="5544868" y="164150"/>
            <a:ext cx="6647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97BDF7-C98C-7BAF-72C0-73D855999627}"/>
              </a:ext>
            </a:extLst>
          </p:cNvPr>
          <p:cNvCxnSpPr>
            <a:cxnSpLocks/>
          </p:cNvCxnSpPr>
          <p:nvPr userDrawn="1"/>
        </p:nvCxnSpPr>
        <p:spPr>
          <a:xfrm>
            <a:off x="554486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C92E087-D311-16FB-DFD8-7DFD79458D04}"/>
              </a:ext>
            </a:extLst>
          </p:cNvPr>
          <p:cNvCxnSpPr>
            <a:cxnSpLocks/>
          </p:cNvCxnSpPr>
          <p:nvPr userDrawn="1"/>
        </p:nvCxnSpPr>
        <p:spPr>
          <a:xfrm>
            <a:off x="4734117" y="164150"/>
            <a:ext cx="7457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660C5CD-5D68-8F5D-7451-71E5050BBB85}"/>
              </a:ext>
            </a:extLst>
          </p:cNvPr>
          <p:cNvSpPr>
            <a:spLocks noGrp="1"/>
          </p:cNvSpPr>
          <p:nvPr>
            <p:ph type="title" hasCustomPrompt="1"/>
          </p:nvPr>
        </p:nvSpPr>
        <p:spPr>
          <a:xfrm>
            <a:off x="5366300" y="634989"/>
            <a:ext cx="5916508" cy="2010163"/>
          </a:xfrm>
        </p:spPr>
        <p:txBody>
          <a:bodyPr anchor="b">
            <a:normAutofit/>
          </a:bodyPr>
          <a:lstStyle>
            <a:lvl1pPr>
              <a:defRPr sz="3600"/>
            </a:lvl1pPr>
          </a:lstStyle>
          <a:p>
            <a:r>
              <a:rPr lang="en-US" dirty="0"/>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rot="16200000">
            <a:off x="-532353" y="5260880"/>
            <a:ext cx="1494474" cy="429768"/>
          </a:xfrm>
        </p:spPr>
        <p:txBody>
          <a:bodyPr/>
          <a:lstStyle/>
          <a:p>
            <a:fld id="{1E1C6775-CD52-A54C-A886-04159AE48FCC}" type="datetime1">
              <a:rPr lang="en-US" smtClean="0"/>
              <a:t>10/12/2025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598329" y="0"/>
            <a:ext cx="396725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b="1" dirty="0">
                <a:effectLst/>
              </a:rPr>
              <a:t> </a:t>
            </a:r>
            <a:endParaRPr lang="en-US" dirty="0"/>
          </a:p>
        </p:txBody>
      </p:sp>
      <p:cxnSp>
        <p:nvCxnSpPr>
          <p:cNvPr id="14" name="Straight Connector 13">
            <a:extLst>
              <a:ext uri="{FF2B5EF4-FFF2-40B4-BE49-F238E27FC236}">
                <a16:creationId xmlns:a16="http://schemas.microsoft.com/office/drawing/2014/main" id="{6EC5A10F-4276-544F-CA8D-14E3EDCA493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5CF91619-8B0D-4421-A55F-551E27448797}"/>
              </a:ext>
            </a:extLst>
          </p:cNvPr>
          <p:cNvSpPr>
            <a:spLocks noGrp="1"/>
          </p:cNvSpPr>
          <p:nvPr>
            <p:ph sz="quarter" idx="13"/>
          </p:nvPr>
        </p:nvSpPr>
        <p:spPr>
          <a:xfrm>
            <a:off x="5366301" y="2785844"/>
            <a:ext cx="5916507" cy="3436789"/>
          </a:xfrm>
          <a:prstGeom prst="rect">
            <a:avLst/>
          </a:prstGeom>
        </p:spPr>
        <p:txBody>
          <a:bodyPr>
            <a:normAutofit/>
          </a:bodyPr>
          <a:lstStyle>
            <a:lvl1pPr marL="457200" indent="-4572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33DCD739-74E4-2105-6F53-768C6751732F}"/>
              </a:ext>
            </a:extLst>
          </p:cNvPr>
          <p:cNvCxnSpPr>
            <a:cxnSpLocks/>
          </p:cNvCxnSpPr>
          <p:nvPr userDrawn="1"/>
        </p:nvCxnSpPr>
        <p:spPr>
          <a:xfrm>
            <a:off x="473411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56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4F2-891B-DC7A-86AD-C038AE8A649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341AF79-3F16-A8E7-007E-1A2980E81DD4}"/>
              </a:ext>
            </a:extLst>
          </p:cNvPr>
          <p:cNvSpPr>
            <a:spLocks noGrp="1"/>
          </p:cNvSpPr>
          <p:nvPr>
            <p:ph type="title"/>
          </p:nvPr>
        </p:nvSpPr>
        <p:spPr>
          <a:xfrm>
            <a:off x="2790911" y="2133600"/>
            <a:ext cx="6623436" cy="1070776"/>
          </a:xfrm>
        </p:spPr>
        <p:txBody>
          <a:bodyPr anchor="b">
            <a:noAutofit/>
          </a:bodyPr>
          <a:lstStyle>
            <a:lvl1pPr algn="ct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3C33FAE-1362-BD4C-BD27-D14D765263BE}" type="datetime1">
              <a:rPr lang="en-US" smtClean="0"/>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CD1D8F17-EF76-0E40-74BF-199C6164260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C931F20E-084F-FB1E-5BCE-895E1E7C00A8}"/>
              </a:ext>
            </a:extLst>
          </p:cNvPr>
          <p:cNvSpPr>
            <a:spLocks noGrp="1"/>
          </p:cNvSpPr>
          <p:nvPr>
            <p:ph sz="quarter" idx="13"/>
          </p:nvPr>
        </p:nvSpPr>
        <p:spPr>
          <a:xfrm>
            <a:off x="3768786" y="3335364"/>
            <a:ext cx="4659735" cy="1645198"/>
          </a:xfrm>
          <a:prstGeom prst="rect">
            <a:avLst/>
          </a:prstGeo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073504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A3D046-B01C-DBA5-51DF-DBED5201FE45}"/>
              </a:ext>
            </a:extLst>
          </p:cNvPr>
          <p:cNvSpPr>
            <a:spLocks noGrp="1"/>
          </p:cNvSpPr>
          <p:nvPr>
            <p:ph type="title"/>
          </p:nvPr>
        </p:nvSpPr>
        <p:spPr>
          <a:xfrm>
            <a:off x="612646" y="639308"/>
            <a:ext cx="3493858" cy="3456894"/>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325E669-05A6-404B-8715-25833A839546}" type="datetime1">
              <a:rPr lang="en-US" smtClean="0"/>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A9054AC9-7FE7-AA63-76C1-0BB3E059FCE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6597F5E1-A046-AB64-9D7D-F213B99BA206}"/>
              </a:ext>
            </a:extLst>
          </p:cNvPr>
          <p:cNvSpPr>
            <a:spLocks noGrp="1"/>
          </p:cNvSpPr>
          <p:nvPr>
            <p:ph sz="quarter" idx="13"/>
          </p:nvPr>
        </p:nvSpPr>
        <p:spPr>
          <a:xfrm>
            <a:off x="4784847" y="634990"/>
            <a:ext cx="4956175" cy="3461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2A7D9751-738D-5DDB-78D9-0E6ADE16DBF4}"/>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97523F-06BD-1944-4024-B46F8F3B01EF}"/>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224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8FADAF-0BCA-C95A-D2BE-C98740CF0EB8}"/>
              </a:ext>
            </a:extLst>
          </p:cNvPr>
          <p:cNvSpPr>
            <a:spLocks noGrp="1"/>
          </p:cNvSpPr>
          <p:nvPr>
            <p:ph type="title"/>
          </p:nvPr>
        </p:nvSpPr>
        <p:spPr>
          <a:xfrm>
            <a:off x="614678" y="634556"/>
            <a:ext cx="3923455" cy="4083580"/>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6DFBFE4-ABE6-4446-98A0-81193AB08FE6}" type="datetime1">
              <a:rPr lang="en-US" smtClean="0"/>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D32B1FAB-0434-52D4-45F7-F1C56FA427F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3B645384-979B-3284-353F-AE6BA73B6308}"/>
              </a:ext>
            </a:extLst>
          </p:cNvPr>
          <p:cNvSpPr>
            <a:spLocks noGrp="1"/>
          </p:cNvSpPr>
          <p:nvPr>
            <p:ph sz="quarter" idx="13"/>
          </p:nvPr>
        </p:nvSpPr>
        <p:spPr>
          <a:xfrm>
            <a:off x="5156011" y="634990"/>
            <a:ext cx="6045390" cy="40835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31DE67CE-9944-D773-D6CE-6886E0FC7B92}"/>
              </a:ext>
            </a:extLst>
          </p:cNvPr>
          <p:cNvCxnSpPr>
            <a:cxnSpLocks/>
          </p:cNvCxnSpPr>
          <p:nvPr userDrawn="1"/>
        </p:nvCxnSpPr>
        <p:spPr>
          <a:xfrm>
            <a:off x="4845153" y="164150"/>
            <a:ext cx="73468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4113B4-BD8F-E8D0-B91A-25A71EBD29DB}"/>
              </a:ext>
            </a:extLst>
          </p:cNvPr>
          <p:cNvCxnSpPr>
            <a:cxnSpLocks/>
          </p:cNvCxnSpPr>
          <p:nvPr userDrawn="1"/>
        </p:nvCxnSpPr>
        <p:spPr>
          <a:xfrm>
            <a:off x="484515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72932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5">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C402DE-0801-3DC8-B525-21BE7D10845C}"/>
              </a:ext>
            </a:extLst>
          </p:cNvPr>
          <p:cNvSpPr>
            <a:spLocks noGrp="1"/>
          </p:cNvSpPr>
          <p:nvPr>
            <p:ph type="title"/>
          </p:nvPr>
        </p:nvSpPr>
        <p:spPr>
          <a:xfrm>
            <a:off x="614677" y="634990"/>
            <a:ext cx="3496147" cy="4940661"/>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830A1E6-64A0-A640-8661-BD4B0C6BF0D6}" type="datetime1">
              <a:rPr lang="en-US" smtClean="0"/>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8F4B9D1-5247-53CB-C1FC-9E3459BF1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FAFB8F5C-FBC3-1AD5-7B6E-3D6E72CC8EDA}"/>
              </a:ext>
            </a:extLst>
          </p:cNvPr>
          <p:cNvSpPr>
            <a:spLocks noGrp="1"/>
          </p:cNvSpPr>
          <p:nvPr>
            <p:ph sz="quarter" idx="13"/>
          </p:nvPr>
        </p:nvSpPr>
        <p:spPr>
          <a:xfrm>
            <a:off x="4800600" y="634990"/>
            <a:ext cx="6775703" cy="49406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2E987FE6-F1FA-D76D-889F-27925E215AFE}"/>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D5175A-6AE4-265E-5E7C-0D58C0399013}"/>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13806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14E02C-EAB1-336F-35FC-74C50ABEE3F5}"/>
              </a:ext>
            </a:extLst>
          </p:cNvPr>
          <p:cNvSpPr>
            <a:spLocks noGrp="1"/>
          </p:cNvSpPr>
          <p:nvPr>
            <p:ph type="title"/>
          </p:nvPr>
        </p:nvSpPr>
        <p:spPr>
          <a:xfrm>
            <a:off x="612646" y="634991"/>
            <a:ext cx="3203979" cy="2960689"/>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E2C4FF-3DB1-694D-98F8-CDB69183155A}" type="datetime1">
              <a:rPr lang="en-US" smtClean="0"/>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CE7E8DAF-8174-2859-E029-6F85464CAC9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228395-2719-9A44-CE27-6CFD8BD848E8}"/>
              </a:ext>
            </a:extLst>
          </p:cNvPr>
          <p:cNvCxnSpPr>
            <a:cxnSpLocks/>
          </p:cNvCxnSpPr>
          <p:nvPr userDrawn="1"/>
        </p:nvCxnSpPr>
        <p:spPr>
          <a:xfrm>
            <a:off x="4076527" y="164150"/>
            <a:ext cx="8115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83E6F6-12DD-3AC0-8C59-D6E9DEDA1456}"/>
              </a:ext>
            </a:extLst>
          </p:cNvPr>
          <p:cNvCxnSpPr>
            <a:cxnSpLocks/>
          </p:cNvCxnSpPr>
          <p:nvPr userDrawn="1"/>
        </p:nvCxnSpPr>
        <p:spPr>
          <a:xfrm>
            <a:off x="40765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7">
            <a:extLst>
              <a:ext uri="{FF2B5EF4-FFF2-40B4-BE49-F238E27FC236}">
                <a16:creationId xmlns:a16="http://schemas.microsoft.com/office/drawing/2014/main" id="{A0FAA1F1-BF1B-05BE-95CD-DAD1794AEEC3}"/>
              </a:ext>
            </a:extLst>
          </p:cNvPr>
          <p:cNvSpPr>
            <a:spLocks noGrp="1"/>
          </p:cNvSpPr>
          <p:nvPr>
            <p:ph sz="quarter" idx="13"/>
          </p:nvPr>
        </p:nvSpPr>
        <p:spPr>
          <a:xfrm>
            <a:off x="4336430" y="634990"/>
            <a:ext cx="7239873" cy="52212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84417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CB705E-6980-8EA2-DEFB-527BC9F42B3C}"/>
              </a:ext>
            </a:extLst>
          </p:cNvPr>
          <p:cNvSpPr>
            <a:spLocks noGrp="1"/>
          </p:cNvSpPr>
          <p:nvPr>
            <p:ph type="title"/>
          </p:nvPr>
        </p:nvSpPr>
        <p:spPr>
          <a:xfrm>
            <a:off x="5195209" y="649229"/>
            <a:ext cx="6426389" cy="1315029"/>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rot="16200000">
            <a:off x="-532354" y="5260879"/>
            <a:ext cx="1494475" cy="429768"/>
          </a:xfrm>
        </p:spPr>
        <p:txBody>
          <a:bodyPr/>
          <a:lstStyle/>
          <a:p>
            <a:fld id="{3B20CA3A-3B93-8A4D-A86D-073A7B7FB78B}" type="datetime1">
              <a:rPr lang="en-US" smtClean="0"/>
              <a:t>10/12/2025</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1"/>
            <a:ext cx="3955689" cy="6858000"/>
          </a:xfrm>
          <a:prstGeom prst="rect">
            <a:avLst/>
          </a:prstGeom>
          <a:blipFill dpi="0" rotWithShape="1">
            <a:blip r:embed="rId2">
              <a:alphaModFix amt="60000"/>
            </a:blip>
            <a:srcRect/>
            <a:stretch>
              <a:fillRect l="-2278" r="-6699"/>
            </a:stretch>
          </a:blipFill>
        </p:spPr>
        <p:txBody>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1DEA9FDC-933A-D673-02B2-DFC917E1F183}"/>
              </a:ext>
            </a:extLst>
          </p:cNvPr>
          <p:cNvSpPr>
            <a:spLocks noGrp="1"/>
          </p:cNvSpPr>
          <p:nvPr>
            <p:ph sz="quarter" idx="14"/>
          </p:nvPr>
        </p:nvSpPr>
        <p:spPr>
          <a:xfrm>
            <a:off x="5196566" y="2129468"/>
            <a:ext cx="6418935" cy="409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F3207AA-DF92-4449-9316-61475F014448}"/>
              </a:ext>
            </a:extLst>
          </p:cNvPr>
          <p:cNvCxnSpPr>
            <a:cxnSpLocks/>
          </p:cNvCxnSpPr>
          <p:nvPr userDrawn="1"/>
        </p:nvCxnSpPr>
        <p:spPr>
          <a:xfrm>
            <a:off x="4554017" y="164150"/>
            <a:ext cx="76379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34805F9-D010-6E54-928C-1EBB88CBA9D3}"/>
              </a:ext>
            </a:extLst>
          </p:cNvPr>
          <p:cNvCxnSpPr>
            <a:cxnSpLocks/>
          </p:cNvCxnSpPr>
          <p:nvPr userDrawn="1"/>
        </p:nvCxnSpPr>
        <p:spPr>
          <a:xfrm>
            <a:off x="455852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487952-A86B-7C85-B4C5-3B9E9DED85A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9057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54697B-6BB0-3017-1C4B-D8473D35C9F1}"/>
              </a:ext>
            </a:extLst>
          </p:cNvPr>
          <p:cNvSpPr>
            <a:spLocks noGrp="1"/>
          </p:cNvSpPr>
          <p:nvPr>
            <p:ph type="title"/>
          </p:nvPr>
        </p:nvSpPr>
        <p:spPr>
          <a:xfrm>
            <a:off x="612647" y="634999"/>
            <a:ext cx="6339541" cy="1191320"/>
          </a:xfrm>
        </p:spPr>
        <p:txBody>
          <a:bodyPr anchor="t"/>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rot="16200000">
            <a:off x="-2067302" y="2231454"/>
            <a:ext cx="4564376" cy="429768"/>
          </a:xfrm>
        </p:spPr>
        <p:txBody>
          <a:bodyPr/>
          <a:lstStyle/>
          <a:p>
            <a:r>
              <a:rPr lang="en-US" dirty="0"/>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rot="16200000">
            <a:off x="-532352" y="5260879"/>
            <a:ext cx="1494475" cy="429768"/>
          </a:xfrm>
        </p:spPr>
        <p:txBody>
          <a:bodyPr/>
          <a:lstStyle/>
          <a:p>
            <a:fld id="{83FF3418-23F6-0E41-81BF-3ADC067979C5}" type="datetime1">
              <a:rPr lang="en-US" smtClean="0"/>
              <a:t>10/12/2025</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1" y="6492875"/>
            <a:ext cx="429207" cy="365125"/>
          </a:xfrm>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967BDF5B-E352-4558-1EFA-37F504BFE32E}"/>
              </a:ext>
            </a:extLst>
          </p:cNvPr>
          <p:cNvCxnSpPr>
            <a:cxnSpLocks/>
          </p:cNvCxnSpPr>
          <p:nvPr userDrawn="1"/>
        </p:nvCxnSpPr>
        <p:spPr>
          <a:xfrm>
            <a:off x="429208" y="164150"/>
            <a:ext cx="7191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7">
            <a:extLst>
              <a:ext uri="{FF2B5EF4-FFF2-40B4-BE49-F238E27FC236}">
                <a16:creationId xmlns:a16="http://schemas.microsoft.com/office/drawing/2014/main" id="{071AEEC6-CCC7-7524-30CC-97FFD70292E7}"/>
              </a:ext>
            </a:extLst>
          </p:cNvPr>
          <p:cNvSpPr>
            <a:spLocks noGrp="1"/>
          </p:cNvSpPr>
          <p:nvPr>
            <p:ph sz="quarter" idx="14"/>
          </p:nvPr>
        </p:nvSpPr>
        <p:spPr>
          <a:xfrm>
            <a:off x="612774" y="1975104"/>
            <a:ext cx="6339414" cy="42289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6" name="Straight Connector 5">
            <a:extLst>
              <a:ext uri="{FF2B5EF4-FFF2-40B4-BE49-F238E27FC236}">
                <a16:creationId xmlns:a16="http://schemas.microsoft.com/office/drawing/2014/main" id="{D02BFE52-C7C3-A7E3-F6D9-EDECDF40EF56}"/>
              </a:ext>
            </a:extLst>
          </p:cNvPr>
          <p:cNvCxnSpPr>
            <a:cxnSpLocks/>
          </p:cNvCxnSpPr>
          <p:nvPr userDrawn="1"/>
        </p:nvCxnSpPr>
        <p:spPr>
          <a:xfrm>
            <a:off x="76203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C0473F-E6DB-D181-43D0-0D5C945184B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341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3">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5514FA0-05E8-2961-1038-EAF5251DC614}"/>
              </a:ext>
            </a:extLst>
          </p:cNvPr>
          <p:cNvSpPr>
            <a:spLocks noGrp="1"/>
          </p:cNvSpPr>
          <p:nvPr>
            <p:ph type="title"/>
          </p:nvPr>
        </p:nvSpPr>
        <p:spPr>
          <a:xfrm>
            <a:off x="4487024" y="634999"/>
            <a:ext cx="6950232" cy="1124525"/>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rot="16200000">
            <a:off x="-532354" y="5260879"/>
            <a:ext cx="1494474" cy="429768"/>
          </a:xfrm>
        </p:spPr>
        <p:txBody>
          <a:bodyPr/>
          <a:lstStyle/>
          <a:p>
            <a:fld id="{F2A5EBC1-EEC5-7C42-832C-A9026EE0BC29}" type="datetime1">
              <a:rPr lang="en-US" smtClean="0"/>
              <a:t>10/12/2025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5EA26726-2193-5028-87FF-55119A73A643}"/>
              </a:ext>
            </a:extLst>
          </p:cNvPr>
          <p:cNvCxnSpPr>
            <a:cxnSpLocks/>
          </p:cNvCxnSpPr>
          <p:nvPr userDrawn="1"/>
        </p:nvCxnSpPr>
        <p:spPr>
          <a:xfrm>
            <a:off x="3854841" y="164150"/>
            <a:ext cx="8337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0"/>
            <a:ext cx="3256513" cy="6858000"/>
          </a:xfrm>
          <a:prstGeom prst="rect">
            <a:avLst/>
          </a:prstGeom>
          <a:blipFill dpi="0" rotWithShape="1">
            <a:blip r:embed="rId2">
              <a:alphaModFix amt="60000"/>
            </a:blip>
            <a:srcRect/>
            <a:stretch>
              <a:fillRect l="-74" r="-74"/>
            </a:stretch>
          </a:blipFill>
        </p:spPr>
        <p:txBody>
          <a:bodyPr/>
          <a:lstStyle>
            <a:lvl1pPr marL="0" indent="0">
              <a:buNone/>
              <a:defRPr/>
            </a:lvl1pPr>
          </a:lstStyle>
          <a:p>
            <a:r>
              <a:rPr lang="en-US" dirty="0"/>
              <a:t> </a:t>
            </a:r>
          </a:p>
        </p:txBody>
      </p:sp>
      <p:cxnSp>
        <p:nvCxnSpPr>
          <p:cNvPr id="5" name="Straight Connector 4">
            <a:extLst>
              <a:ext uri="{FF2B5EF4-FFF2-40B4-BE49-F238E27FC236}">
                <a16:creationId xmlns:a16="http://schemas.microsoft.com/office/drawing/2014/main" id="{1FAA0E72-1F2C-EAE4-77B7-9FF7C88D21DD}"/>
              </a:ext>
            </a:extLst>
          </p:cNvPr>
          <p:cNvCxnSpPr>
            <a:cxnSpLocks/>
          </p:cNvCxnSpPr>
          <p:nvPr userDrawn="1"/>
        </p:nvCxnSpPr>
        <p:spPr>
          <a:xfrm>
            <a:off x="385484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A80D3F-C3CE-0859-0D1F-594C0503DBA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7">
            <a:extLst>
              <a:ext uri="{FF2B5EF4-FFF2-40B4-BE49-F238E27FC236}">
                <a16:creationId xmlns:a16="http://schemas.microsoft.com/office/drawing/2014/main" id="{7A9AAC07-CAB1-CF16-5C97-C863D7E6BD22}"/>
              </a:ext>
            </a:extLst>
          </p:cNvPr>
          <p:cNvSpPr>
            <a:spLocks noGrp="1"/>
          </p:cNvSpPr>
          <p:nvPr>
            <p:ph sz="quarter" idx="14"/>
          </p:nvPr>
        </p:nvSpPr>
        <p:spPr>
          <a:xfrm>
            <a:off x="4487024" y="1879608"/>
            <a:ext cx="6950232" cy="4343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785148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E5A671A-CD1D-3726-5EBC-4251B0B1F630}"/>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34991"/>
            <a:ext cx="11323505" cy="755659"/>
          </a:xfrm>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2067304" y="224196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53ED406-9BBB-8243-8F57-F2904DFCFBBC}" type="datetime1">
              <a:rPr lang="en-US" smtClean="0"/>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652BC221-6328-07B8-5E00-E12DFAC6BF4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6" y="1572050"/>
            <a:ext cx="11323505" cy="4920463"/>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007511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16649CF-C20C-7376-D09A-88A289B7A347}"/>
              </a:ext>
            </a:extLst>
          </p:cNvPr>
          <p:cNvCxnSpPr>
            <a:cxnSpLocks/>
          </p:cNvCxnSpPr>
          <p:nvPr userDrawn="1"/>
        </p:nvCxnSpPr>
        <p:spPr>
          <a:xfrm>
            <a:off x="429208" y="164150"/>
            <a:ext cx="85062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035DE79-838A-407A-D882-E2ECC332BA37}"/>
              </a:ext>
            </a:extLst>
          </p:cNvPr>
          <p:cNvSpPr>
            <a:spLocks noGrp="1"/>
          </p:cNvSpPr>
          <p:nvPr>
            <p:ph type="title"/>
          </p:nvPr>
        </p:nvSpPr>
        <p:spPr>
          <a:xfrm>
            <a:off x="612646" y="634999"/>
            <a:ext cx="8053370" cy="932688"/>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rot="16200000">
            <a:off x="-2067302"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rot="16200000">
            <a:off x="-532352" y="5260879"/>
            <a:ext cx="1494475" cy="429768"/>
          </a:xfrm>
        </p:spPr>
        <p:txBody>
          <a:bodyPr/>
          <a:lstStyle/>
          <a:p>
            <a:fld id="{0CAB06F6-E685-BB44-8251-DAABC7824548}" type="datetime1">
              <a:rPr lang="en-US" smtClean="0"/>
              <a:t>10/12/2025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 y="6492240"/>
            <a:ext cx="429207" cy="365125"/>
          </a:xfrm>
        </p:spPr>
        <p:txBody>
          <a:bodyPr/>
          <a:lstStyle/>
          <a:p>
            <a:fld id="{CC057153-B650-4DEB-B370-79DDCFDCE934}" type="slidenum">
              <a:rPr lang="en-US" smtClean="0"/>
              <a:t>‹#›</a:t>
            </a:fld>
            <a:endParaRPr lang="en-US" dirty="0"/>
          </a:p>
        </p:txBody>
      </p:sp>
      <p:cxnSp>
        <p:nvCxnSpPr>
          <p:cNvPr id="12" name="Straight Connector 11">
            <a:extLst>
              <a:ext uri="{FF2B5EF4-FFF2-40B4-BE49-F238E27FC236}">
                <a16:creationId xmlns:a16="http://schemas.microsoft.com/office/drawing/2014/main" id="{BB030F47-B045-036A-B67B-EF84DE9E2A8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7">
            <a:extLst>
              <a:ext uri="{FF2B5EF4-FFF2-40B4-BE49-F238E27FC236}">
                <a16:creationId xmlns:a16="http://schemas.microsoft.com/office/drawing/2014/main" id="{74611DE4-D3F2-8522-9161-AA66017D25C5}"/>
              </a:ext>
            </a:extLst>
          </p:cNvPr>
          <p:cNvSpPr>
            <a:spLocks noGrp="1"/>
          </p:cNvSpPr>
          <p:nvPr>
            <p:ph sz="quarter" idx="14"/>
          </p:nvPr>
        </p:nvSpPr>
        <p:spPr>
          <a:xfrm>
            <a:off x="612646" y="1710153"/>
            <a:ext cx="8053370" cy="45353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0">
            <a:extLst>
              <a:ext uri="{FF2B5EF4-FFF2-40B4-BE49-F238E27FC236}">
                <a16:creationId xmlns:a16="http://schemas.microsoft.com/office/drawing/2014/main" id="{30B91F0A-C479-FEF7-833F-CCE5C4EB4617}"/>
              </a:ext>
            </a:extLst>
          </p:cNvPr>
          <p:cNvSpPr>
            <a:spLocks noGrp="1"/>
          </p:cNvSpPr>
          <p:nvPr>
            <p:ph type="pic" sz="quarter" idx="13" hasCustomPrompt="1"/>
          </p:nvPr>
        </p:nvSpPr>
        <p:spPr>
          <a:xfrm>
            <a:off x="8935487" y="0"/>
            <a:ext cx="325651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6" name="Straight Connector 5">
            <a:extLst>
              <a:ext uri="{FF2B5EF4-FFF2-40B4-BE49-F238E27FC236}">
                <a16:creationId xmlns:a16="http://schemas.microsoft.com/office/drawing/2014/main" id="{83378864-FFEC-CA89-08FD-A1FFF3F03CA9}"/>
              </a:ext>
            </a:extLst>
          </p:cNvPr>
          <p:cNvCxnSpPr>
            <a:cxnSpLocks/>
          </p:cNvCxnSpPr>
          <p:nvPr userDrawn="1"/>
        </p:nvCxnSpPr>
        <p:spPr>
          <a:xfrm>
            <a:off x="893548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7055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F30E7C-B7B6-19F0-A56E-A9173599A966}"/>
              </a:ext>
            </a:extLst>
          </p:cNvPr>
          <p:cNvSpPr>
            <a:spLocks noGrp="1"/>
          </p:cNvSpPr>
          <p:nvPr>
            <p:ph type="title"/>
          </p:nvPr>
        </p:nvSpPr>
        <p:spPr>
          <a:xfrm>
            <a:off x="7094553" y="634999"/>
            <a:ext cx="4477512" cy="1328932"/>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1666" y="5260191"/>
            <a:ext cx="1493097" cy="429768"/>
          </a:xfrm>
        </p:spPr>
        <p:txBody>
          <a:bodyPr/>
          <a:lstStyle>
            <a:lvl1pPr>
              <a:defRPr>
                <a:solidFill>
                  <a:schemeClr val="tx1"/>
                </a:solidFill>
                <a:effectLst/>
              </a:defRPr>
            </a:lvl1pPr>
          </a:lstStyle>
          <a:p>
            <a:fld id="{18FB12C4-D228-0548-ADB4-1A4C8851F4D3}"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B44E0F01-74F8-4E05-0BF9-107555BA139C}"/>
              </a:ext>
            </a:extLst>
          </p:cNvPr>
          <p:cNvCxnSpPr>
            <a:cxnSpLocks/>
          </p:cNvCxnSpPr>
          <p:nvPr userDrawn="1"/>
        </p:nvCxnSpPr>
        <p:spPr>
          <a:xfrm>
            <a:off x="6453101" y="164150"/>
            <a:ext cx="5738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599" y="0"/>
            <a:ext cx="5843502"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A85E70CC-C7D7-B9CE-493E-0579781D2D31}"/>
              </a:ext>
            </a:extLst>
          </p:cNvPr>
          <p:cNvCxnSpPr>
            <a:cxnSpLocks/>
          </p:cNvCxnSpPr>
          <p:nvPr userDrawn="1"/>
        </p:nvCxnSpPr>
        <p:spPr>
          <a:xfrm>
            <a:off x="645310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E830231-922B-910E-CA0F-2B635AE5E80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7">
            <a:extLst>
              <a:ext uri="{FF2B5EF4-FFF2-40B4-BE49-F238E27FC236}">
                <a16:creationId xmlns:a16="http://schemas.microsoft.com/office/drawing/2014/main" id="{2805764E-60E5-FE62-A39B-C399C892CA28}"/>
              </a:ext>
            </a:extLst>
          </p:cNvPr>
          <p:cNvSpPr>
            <a:spLocks noGrp="1"/>
          </p:cNvSpPr>
          <p:nvPr>
            <p:ph sz="quarter" idx="15"/>
          </p:nvPr>
        </p:nvSpPr>
        <p:spPr>
          <a:xfrm>
            <a:off x="7094553" y="2110570"/>
            <a:ext cx="4477512" cy="42825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86592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6">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78C3E4-9A2C-A408-E558-ACBB88C70840}"/>
              </a:ext>
            </a:extLst>
          </p:cNvPr>
          <p:cNvSpPr>
            <a:spLocks noGrp="1"/>
          </p:cNvSpPr>
          <p:nvPr>
            <p:ph type="title"/>
          </p:nvPr>
        </p:nvSpPr>
        <p:spPr>
          <a:xfrm>
            <a:off x="612649" y="632326"/>
            <a:ext cx="4494189" cy="1288169"/>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1905" y="2231455"/>
            <a:ext cx="4564377"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6954" y="5260879"/>
            <a:ext cx="1494474" cy="429768"/>
          </a:xfrm>
        </p:spPr>
        <p:txBody>
          <a:bodyPr/>
          <a:lstStyle/>
          <a:p>
            <a:fld id="{2992CB46-8CF1-8348-978D-ADB871DB2637}"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601" y="6492240"/>
            <a:ext cx="429207" cy="365760"/>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9" name="Content Placeholder 7">
            <a:extLst>
              <a:ext uri="{FF2B5EF4-FFF2-40B4-BE49-F238E27FC236}">
                <a16:creationId xmlns:a16="http://schemas.microsoft.com/office/drawing/2014/main" id="{3FB30328-57E8-EA3D-F9A4-154570AE3DF0}"/>
              </a:ext>
            </a:extLst>
          </p:cNvPr>
          <p:cNvSpPr>
            <a:spLocks noGrp="1"/>
          </p:cNvSpPr>
          <p:nvPr>
            <p:ph sz="quarter" idx="14"/>
          </p:nvPr>
        </p:nvSpPr>
        <p:spPr>
          <a:xfrm>
            <a:off x="612775" y="2068714"/>
            <a:ext cx="4494063" cy="41569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0">
            <a:extLst>
              <a:ext uri="{FF2B5EF4-FFF2-40B4-BE49-F238E27FC236}">
                <a16:creationId xmlns:a16="http://schemas.microsoft.com/office/drawing/2014/main" id="{39DAEF4D-3959-2C17-59C0-0C51806BBED5}"/>
              </a:ext>
            </a:extLst>
          </p:cNvPr>
          <p:cNvSpPr>
            <a:spLocks noGrp="1"/>
          </p:cNvSpPr>
          <p:nvPr>
            <p:ph type="pic" sz="quarter" idx="15" hasCustomPrompt="1"/>
          </p:nvPr>
        </p:nvSpPr>
        <p:spPr>
          <a:xfrm>
            <a:off x="5658928" y="0"/>
            <a:ext cx="6533072" cy="6858000"/>
          </a:xfrm>
          <a:prstGeom prst="rect">
            <a:avLst/>
          </a:prstGeom>
          <a:blipFill dpi="0" rotWithShape="1">
            <a:blip r:embed="rId2">
              <a:alphaModFix amt="60000"/>
            </a:blip>
            <a:srcRect/>
            <a:stretch>
              <a:fillRect l="-154" r="-154"/>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8812D87E-65D6-AA23-C2F1-6ACD679648B1}"/>
              </a:ext>
            </a:extLst>
          </p:cNvPr>
          <p:cNvCxnSpPr>
            <a:cxnSpLocks/>
          </p:cNvCxnSpPr>
          <p:nvPr userDrawn="1"/>
        </p:nvCxnSpPr>
        <p:spPr>
          <a:xfrm>
            <a:off x="431800" y="164150"/>
            <a:ext cx="52138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C1A446-6BAE-22CC-E376-C7034DBFDE71}"/>
              </a:ext>
            </a:extLst>
          </p:cNvPr>
          <p:cNvCxnSpPr>
            <a:cxnSpLocks/>
          </p:cNvCxnSpPr>
          <p:nvPr userDrawn="1"/>
        </p:nvCxnSpPr>
        <p:spPr>
          <a:xfrm>
            <a:off x="5656309" y="372"/>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047466-B04C-40AF-946A-45572220C73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85553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96FAE0-B42A-699E-0194-1D9B07385D83}"/>
              </a:ext>
            </a:extLst>
          </p:cNvPr>
          <p:cNvSpPr>
            <a:spLocks noGrp="1"/>
          </p:cNvSpPr>
          <p:nvPr>
            <p:ph type="title"/>
          </p:nvPr>
        </p:nvSpPr>
        <p:spPr>
          <a:xfrm>
            <a:off x="8212663" y="634999"/>
            <a:ext cx="3363514" cy="166722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79"/>
            <a:ext cx="1494473" cy="429768"/>
          </a:xfrm>
        </p:spPr>
        <p:txBody>
          <a:bodyPr/>
          <a:lstStyle>
            <a:lvl1pPr>
              <a:defRPr>
                <a:solidFill>
                  <a:schemeClr val="tx1"/>
                </a:solidFill>
                <a:effectLst/>
              </a:defRPr>
            </a:lvl1pPr>
          </a:lstStyle>
          <a:p>
            <a:fld id="{C35D9022-AF13-914E-AAF5-06802DCD2AF1}"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3" name="Picture Placeholder 10">
            <a:extLst>
              <a:ext uri="{FF2B5EF4-FFF2-40B4-BE49-F238E27FC236}">
                <a16:creationId xmlns:a16="http://schemas.microsoft.com/office/drawing/2014/main" id="{2CCC32EC-CCE1-D04B-E748-1BE84D20874B}"/>
              </a:ext>
            </a:extLst>
          </p:cNvPr>
          <p:cNvSpPr>
            <a:spLocks noGrp="1"/>
          </p:cNvSpPr>
          <p:nvPr>
            <p:ph type="pic" sz="quarter" idx="14" hasCustomPrompt="1"/>
          </p:nvPr>
        </p:nvSpPr>
        <p:spPr>
          <a:xfrm>
            <a:off x="597134" y="0"/>
            <a:ext cx="6987010"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4" name="Content Placeholder 7">
            <a:extLst>
              <a:ext uri="{FF2B5EF4-FFF2-40B4-BE49-F238E27FC236}">
                <a16:creationId xmlns:a16="http://schemas.microsoft.com/office/drawing/2014/main" id="{8B608AF4-46F5-990E-C133-313D6B22C312}"/>
              </a:ext>
            </a:extLst>
          </p:cNvPr>
          <p:cNvSpPr>
            <a:spLocks noGrp="1"/>
          </p:cNvSpPr>
          <p:nvPr>
            <p:ph sz="quarter" idx="15"/>
          </p:nvPr>
        </p:nvSpPr>
        <p:spPr>
          <a:xfrm>
            <a:off x="8212790" y="2450529"/>
            <a:ext cx="3363513" cy="38546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8B378FF-8198-DC37-BA5B-473DEDD75988}"/>
              </a:ext>
            </a:extLst>
          </p:cNvPr>
          <p:cNvCxnSpPr>
            <a:cxnSpLocks/>
          </p:cNvCxnSpPr>
          <p:nvPr userDrawn="1"/>
        </p:nvCxnSpPr>
        <p:spPr>
          <a:xfrm>
            <a:off x="7584144" y="164150"/>
            <a:ext cx="4607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54E56D6-14F7-4AF8-BCF3-2B60F1174250}"/>
              </a:ext>
            </a:extLst>
          </p:cNvPr>
          <p:cNvCxnSpPr>
            <a:cxnSpLocks/>
          </p:cNvCxnSpPr>
          <p:nvPr userDrawn="1"/>
        </p:nvCxnSpPr>
        <p:spPr>
          <a:xfrm>
            <a:off x="758829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24FBA-09F1-E77D-0C3E-A914CBD5F4F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8511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Ref idx="1001">
        <a:schemeClr val="bg1"/>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73E7AA6-3E01-E0FE-40A6-864DFD88873B}"/>
              </a:ext>
            </a:extLst>
          </p:cNvPr>
          <p:cNvSpPr>
            <a:spLocks noGrp="1"/>
          </p:cNvSpPr>
          <p:nvPr>
            <p:ph type="title"/>
          </p:nvPr>
        </p:nvSpPr>
        <p:spPr>
          <a:xfrm>
            <a:off x="615697" y="634999"/>
            <a:ext cx="3363510" cy="166722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4711" y="2231455"/>
            <a:ext cx="4564377"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29760" y="5260879"/>
            <a:ext cx="1494474" cy="429768"/>
          </a:xfrm>
        </p:spPr>
        <p:txBody>
          <a:bodyPr/>
          <a:lstStyle/>
          <a:p>
            <a:fld id="{4D3895DF-CE00-4443-B506-04551A131964}"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593"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4" name="Content Placeholder 7">
            <a:extLst>
              <a:ext uri="{FF2B5EF4-FFF2-40B4-BE49-F238E27FC236}">
                <a16:creationId xmlns:a16="http://schemas.microsoft.com/office/drawing/2014/main" id="{07C31AA0-00A0-8749-8CC5-95B234604803}"/>
              </a:ext>
            </a:extLst>
          </p:cNvPr>
          <p:cNvSpPr>
            <a:spLocks noGrp="1"/>
          </p:cNvSpPr>
          <p:nvPr>
            <p:ph sz="quarter" idx="14"/>
          </p:nvPr>
        </p:nvSpPr>
        <p:spPr>
          <a:xfrm>
            <a:off x="615824" y="2450529"/>
            <a:ext cx="3363513" cy="3814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0">
            <a:extLst>
              <a:ext uri="{FF2B5EF4-FFF2-40B4-BE49-F238E27FC236}">
                <a16:creationId xmlns:a16="http://schemas.microsoft.com/office/drawing/2014/main" id="{ABDC61D1-0D87-5A5A-4C73-5CAFD8889E02}"/>
              </a:ext>
            </a:extLst>
          </p:cNvPr>
          <p:cNvSpPr>
            <a:spLocks noGrp="1"/>
          </p:cNvSpPr>
          <p:nvPr>
            <p:ph type="pic" sz="quarter" idx="15" hasCustomPrompt="1"/>
          </p:nvPr>
        </p:nvSpPr>
        <p:spPr>
          <a:xfrm>
            <a:off x="4607856"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56838F21-75ED-E44B-42EB-FC7FE5E930B5}"/>
              </a:ext>
            </a:extLst>
          </p:cNvPr>
          <p:cNvCxnSpPr>
            <a:cxnSpLocks/>
          </p:cNvCxnSpPr>
          <p:nvPr userDrawn="1"/>
        </p:nvCxnSpPr>
        <p:spPr>
          <a:xfrm>
            <a:off x="431800" y="164150"/>
            <a:ext cx="4162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F9AEDF6-9814-FD08-73EB-63D58BF776EA}"/>
              </a:ext>
            </a:extLst>
          </p:cNvPr>
          <p:cNvCxnSpPr>
            <a:cxnSpLocks/>
          </p:cNvCxnSpPr>
          <p:nvPr userDrawn="1"/>
        </p:nvCxnSpPr>
        <p:spPr>
          <a:xfrm>
            <a:off x="460189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8CA044-325A-12D3-37BC-BDCEBBC342C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2123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EDD9488-FAAC-3468-EC84-62DCAA385014}"/>
              </a:ext>
            </a:extLst>
          </p:cNvPr>
          <p:cNvSpPr>
            <a:spLocks noGrp="1"/>
          </p:cNvSpPr>
          <p:nvPr>
            <p:ph type="title"/>
          </p:nvPr>
        </p:nvSpPr>
        <p:spPr>
          <a:xfrm>
            <a:off x="8888061" y="634999"/>
            <a:ext cx="2699254" cy="2214453"/>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rot="16200000">
            <a:off x="-2067301"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rot="16200000">
            <a:off x="-532352" y="5260879"/>
            <a:ext cx="1494475" cy="429768"/>
          </a:xfrm>
        </p:spPr>
        <p:txBody>
          <a:bodyPr/>
          <a:lstStyle/>
          <a:p>
            <a:fld id="{E242787B-6DCB-1542-A351-2D27DB5C9EB5}" type="datetime1">
              <a:rPr lang="en-US" smtClean="0"/>
              <a:t>10/12/2025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2" y="6492513"/>
            <a:ext cx="429207" cy="365125"/>
          </a:xfrm>
        </p:spPr>
        <p:txBody>
          <a:bodyPr/>
          <a:lstStyle/>
          <a:p>
            <a:fld id="{CC057153-B650-4DEB-B370-79DDCFDCE934}" type="slidenum">
              <a:rPr lang="en-US" smtClean="0"/>
              <a:t>‹#›</a:t>
            </a:fld>
            <a:endParaRPr lang="en-US" dirty="0"/>
          </a:p>
        </p:txBody>
      </p:sp>
      <p:sp>
        <p:nvSpPr>
          <p:cNvPr id="13" name="Picture Placeholder 9">
            <a:extLst>
              <a:ext uri="{FF2B5EF4-FFF2-40B4-BE49-F238E27FC236}">
                <a16:creationId xmlns:a16="http://schemas.microsoft.com/office/drawing/2014/main" id="{9785BB1B-C644-BA77-7DDD-02B6EA405BF6}"/>
              </a:ext>
            </a:extLst>
          </p:cNvPr>
          <p:cNvSpPr>
            <a:spLocks noGrp="1"/>
          </p:cNvSpPr>
          <p:nvPr>
            <p:ph type="pic" sz="quarter" idx="18" hasCustomPrompt="1"/>
          </p:nvPr>
        </p:nvSpPr>
        <p:spPr>
          <a:xfrm>
            <a:off x="604685" y="0"/>
            <a:ext cx="764495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14" name="Content Placeholder 7">
            <a:extLst>
              <a:ext uri="{FF2B5EF4-FFF2-40B4-BE49-F238E27FC236}">
                <a16:creationId xmlns:a16="http://schemas.microsoft.com/office/drawing/2014/main" id="{8E56834F-CC6F-AB0D-0C2D-D32A96F77227}"/>
              </a:ext>
            </a:extLst>
          </p:cNvPr>
          <p:cNvSpPr>
            <a:spLocks noGrp="1"/>
          </p:cNvSpPr>
          <p:nvPr>
            <p:ph sz="quarter" idx="14"/>
          </p:nvPr>
        </p:nvSpPr>
        <p:spPr>
          <a:xfrm>
            <a:off x="8889055"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F9841FB-35AF-1919-0953-5642770662AC}"/>
              </a:ext>
            </a:extLst>
          </p:cNvPr>
          <p:cNvCxnSpPr>
            <a:cxnSpLocks/>
          </p:cNvCxnSpPr>
          <p:nvPr userDrawn="1"/>
        </p:nvCxnSpPr>
        <p:spPr>
          <a:xfrm>
            <a:off x="8259492" y="164150"/>
            <a:ext cx="3932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58AE5DC-7AFC-CD99-8A67-46A580A7DEFE}"/>
              </a:ext>
            </a:extLst>
          </p:cNvPr>
          <p:cNvCxnSpPr>
            <a:cxnSpLocks/>
          </p:cNvCxnSpPr>
          <p:nvPr userDrawn="1"/>
        </p:nvCxnSpPr>
        <p:spPr>
          <a:xfrm>
            <a:off x="825949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BA6662-88AA-A191-B6D5-4B6DF99C8B1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89461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10">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D1278-B5CC-BDBD-8FA3-679C676A536D}"/>
              </a:ext>
            </a:extLst>
          </p:cNvPr>
          <p:cNvSpPr>
            <a:spLocks noGrp="1"/>
          </p:cNvSpPr>
          <p:nvPr>
            <p:ph type="title"/>
          </p:nvPr>
        </p:nvSpPr>
        <p:spPr>
          <a:xfrm>
            <a:off x="615697" y="634999"/>
            <a:ext cx="2699254" cy="2214453"/>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2638" y="2236683"/>
            <a:ext cx="4553921"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80"/>
            <a:ext cx="1494476" cy="429768"/>
          </a:xfrm>
        </p:spPr>
        <p:txBody>
          <a:bodyPr/>
          <a:lstStyle/>
          <a:p>
            <a:fld id="{B71CD34A-E620-234C-80E5-E81441778490}"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0"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3" name="Content Placeholder 7">
            <a:extLst>
              <a:ext uri="{FF2B5EF4-FFF2-40B4-BE49-F238E27FC236}">
                <a16:creationId xmlns:a16="http://schemas.microsoft.com/office/drawing/2014/main" id="{4C1D2059-BF06-D57F-DC08-4CF8A0E3616D}"/>
              </a:ext>
            </a:extLst>
          </p:cNvPr>
          <p:cNvSpPr>
            <a:spLocks noGrp="1"/>
          </p:cNvSpPr>
          <p:nvPr>
            <p:ph sz="quarter" idx="14"/>
          </p:nvPr>
        </p:nvSpPr>
        <p:spPr>
          <a:xfrm>
            <a:off x="616691"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9">
            <a:extLst>
              <a:ext uri="{FF2B5EF4-FFF2-40B4-BE49-F238E27FC236}">
                <a16:creationId xmlns:a16="http://schemas.microsoft.com/office/drawing/2014/main" id="{FF55FC92-13DA-DA43-D4EE-90F1CFCD3002}"/>
              </a:ext>
            </a:extLst>
          </p:cNvPr>
          <p:cNvSpPr>
            <a:spLocks noGrp="1"/>
          </p:cNvSpPr>
          <p:nvPr>
            <p:ph type="pic" sz="quarter" idx="15"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9C4DF952-8FA0-48F5-F7EF-53D541404A33}"/>
              </a:ext>
            </a:extLst>
          </p:cNvPr>
          <p:cNvCxnSpPr>
            <a:cxnSpLocks/>
          </p:cNvCxnSpPr>
          <p:nvPr userDrawn="1"/>
        </p:nvCxnSpPr>
        <p:spPr>
          <a:xfrm>
            <a:off x="431800" y="164150"/>
            <a:ext cx="3420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6E75C3-3D50-62F4-97A1-08D85ABC212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D9DCC5-4A76-A29C-BDAD-62E571E6267E}"/>
              </a:ext>
            </a:extLst>
          </p:cNvPr>
          <p:cNvCxnSpPr>
            <a:cxnSpLocks/>
          </p:cNvCxnSpPr>
          <p:nvPr userDrawn="1"/>
        </p:nvCxnSpPr>
        <p:spPr>
          <a:xfrm>
            <a:off x="386152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06910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1">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C775AC-06F6-654A-B451-BF23AC7E4EB9}"/>
              </a:ext>
            </a:extLst>
          </p:cNvPr>
          <p:cNvSpPr>
            <a:spLocks noGrp="1"/>
          </p:cNvSpPr>
          <p:nvPr>
            <p:ph type="title"/>
          </p:nvPr>
        </p:nvSpPr>
        <p:spPr>
          <a:xfrm>
            <a:off x="612646" y="5012268"/>
            <a:ext cx="4019522" cy="1127275"/>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2" y="2231455"/>
            <a:ext cx="4564377"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1" y="5260879"/>
            <a:ext cx="1494474" cy="429768"/>
          </a:xfrm>
        </p:spPr>
        <p:txBody>
          <a:bodyPr/>
          <a:lstStyle>
            <a:lvl1pPr>
              <a:defRPr>
                <a:solidFill>
                  <a:schemeClr val="tx1"/>
                </a:solidFill>
                <a:effectLst/>
              </a:defRPr>
            </a:lvl1pPr>
          </a:lstStyle>
          <a:p>
            <a:fld id="{E18AFC1E-5CDA-EE42-95A5-C2F245BB2156}"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 y="6492513"/>
            <a:ext cx="429207" cy="365125"/>
          </a:xfrm>
        </p:spPr>
        <p:txBody>
          <a:bodyPr/>
          <a:lstStyle/>
          <a:p>
            <a:fld id="{CC057153-B650-4DEB-B370-79DDCFDCE934}" type="slidenum">
              <a:rPr lang="en-US" smtClean="0"/>
              <a:t>‹#›</a:t>
            </a:fld>
            <a:endParaRPr lang="en-US" dirty="0"/>
          </a:p>
        </p:txBody>
      </p:sp>
      <p:sp>
        <p:nvSpPr>
          <p:cNvPr id="12" name="Picture Placeholder 10">
            <a:extLst>
              <a:ext uri="{FF2B5EF4-FFF2-40B4-BE49-F238E27FC236}">
                <a16:creationId xmlns:a16="http://schemas.microsoft.com/office/drawing/2014/main" id="{13020A22-5D19-D344-F727-D4D20AA1FB7F}"/>
              </a:ext>
            </a:extLst>
          </p:cNvPr>
          <p:cNvSpPr>
            <a:spLocks noGrp="1"/>
          </p:cNvSpPr>
          <p:nvPr>
            <p:ph type="pic" sz="quarter" idx="14" hasCustomPrompt="1"/>
          </p:nvPr>
        </p:nvSpPr>
        <p:spPr>
          <a:xfrm>
            <a:off x="598303" y="0"/>
            <a:ext cx="11593695" cy="4635132"/>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FB7ED5EB-305D-576F-1A1C-06E6B2A0F31B}"/>
              </a:ext>
            </a:extLst>
          </p:cNvPr>
          <p:cNvSpPr>
            <a:spLocks noGrp="1"/>
          </p:cNvSpPr>
          <p:nvPr>
            <p:ph sz="quarter" idx="15"/>
          </p:nvPr>
        </p:nvSpPr>
        <p:spPr>
          <a:xfrm>
            <a:off x="5156009" y="5012267"/>
            <a:ext cx="6426391" cy="124157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36A42A28-5C2F-9093-B5D9-C2651F290DF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24376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2">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425E99-2E4D-268B-5E93-5F4B4D25A22A}"/>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E626BD0-BD46-934B-ADDF-CF3299725EE4}" type="datetime1">
              <a:rPr lang="en-US" smtClean="0"/>
              <a:t>10/12/2025</a:t>
            </a:fld>
            <a:endParaRPr lang="en-US" dirty="0"/>
          </a:p>
        </p:txBody>
      </p:sp>
      <p:sp>
        <p:nvSpPr>
          <p:cNvPr id="9" name="Picture Placeholder 10">
            <a:extLst>
              <a:ext uri="{FF2B5EF4-FFF2-40B4-BE49-F238E27FC236}">
                <a16:creationId xmlns:a16="http://schemas.microsoft.com/office/drawing/2014/main" id="{9FDEF7EB-1801-E3D3-0EB3-A17D6AD2341A}"/>
              </a:ext>
            </a:extLst>
          </p:cNvPr>
          <p:cNvSpPr>
            <a:spLocks noGrp="1"/>
          </p:cNvSpPr>
          <p:nvPr>
            <p:ph type="pic" sz="quarter" idx="14" hasCustomPrompt="1"/>
          </p:nvPr>
        </p:nvSpPr>
        <p:spPr>
          <a:xfrm>
            <a:off x="612645" y="0"/>
            <a:ext cx="11579353" cy="344333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0" name="Content Placeholder 7">
            <a:extLst>
              <a:ext uri="{FF2B5EF4-FFF2-40B4-BE49-F238E27FC236}">
                <a16:creationId xmlns:a16="http://schemas.microsoft.com/office/drawing/2014/main" id="{81C221A2-8407-5746-E87B-3CEAD025CD3F}"/>
              </a:ext>
            </a:extLst>
          </p:cNvPr>
          <p:cNvSpPr>
            <a:spLocks noGrp="1"/>
          </p:cNvSpPr>
          <p:nvPr>
            <p:ph sz="quarter" idx="15"/>
          </p:nvPr>
        </p:nvSpPr>
        <p:spPr>
          <a:xfrm>
            <a:off x="4122370" y="3880757"/>
            <a:ext cx="7460029" cy="2443843"/>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4" name="Straight Connector 3">
            <a:extLst>
              <a:ext uri="{FF2B5EF4-FFF2-40B4-BE49-F238E27FC236}">
                <a16:creationId xmlns:a16="http://schemas.microsoft.com/office/drawing/2014/main" id="{AE7E7B67-A585-C4C0-BD50-861ED489B13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7672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3">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737DE76-E217-D796-38E2-BE156016BD58}"/>
              </a:ext>
            </a:extLst>
          </p:cNvPr>
          <p:cNvSpPr>
            <a:spLocks noGrp="1"/>
          </p:cNvSpPr>
          <p:nvPr>
            <p:ph type="title"/>
          </p:nvPr>
        </p:nvSpPr>
        <p:spPr>
          <a:xfrm>
            <a:off x="598328" y="634999"/>
            <a:ext cx="3021868" cy="1773540"/>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1EC6455-E06F-4448-8EA7-FF67E5DC7A22}"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0" name="Content Placeholder 7">
            <a:extLst>
              <a:ext uri="{FF2B5EF4-FFF2-40B4-BE49-F238E27FC236}">
                <a16:creationId xmlns:a16="http://schemas.microsoft.com/office/drawing/2014/main" id="{38AE8B48-2473-88AA-21D0-3F9273AC0BDE}"/>
              </a:ext>
            </a:extLst>
          </p:cNvPr>
          <p:cNvSpPr>
            <a:spLocks noGrp="1"/>
          </p:cNvSpPr>
          <p:nvPr>
            <p:ph sz="quarter" idx="16"/>
          </p:nvPr>
        </p:nvSpPr>
        <p:spPr>
          <a:xfrm>
            <a:off x="4122370" y="634999"/>
            <a:ext cx="7460029" cy="2330455"/>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a:extLst>
              <a:ext uri="{FF2B5EF4-FFF2-40B4-BE49-F238E27FC236}">
                <a16:creationId xmlns:a16="http://schemas.microsoft.com/office/drawing/2014/main" id="{9CF2FA52-EFAF-6671-1458-CF597D619DA6}"/>
              </a:ext>
            </a:extLst>
          </p:cNvPr>
          <p:cNvSpPr>
            <a:spLocks noGrp="1"/>
          </p:cNvSpPr>
          <p:nvPr>
            <p:ph type="pic" sz="quarter" idx="15" hasCustomPrompt="1"/>
          </p:nvPr>
        </p:nvSpPr>
        <p:spPr>
          <a:xfrm>
            <a:off x="597745" y="3636524"/>
            <a:ext cx="11594254"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B4F2A9F8-8F3B-3616-48B8-F8DA72A7134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9701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543799" y="634990"/>
            <a:ext cx="4244009" cy="4227952"/>
          </a:xfrm>
        </p:spPr>
        <p:txBody>
          <a:bodyPr vert="horz" lIns="91440" tIns="45720" rIns="91440" bIns="45720" rtlCol="0" anchor="t">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543799" y="5189329"/>
            <a:ext cx="3741886" cy="1033669"/>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85" y="2231733"/>
            <a:ext cx="4564375" cy="429205"/>
          </a:xfrm>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8" y="5261161"/>
            <a:ext cx="1494477" cy="429202"/>
          </a:xfrm>
        </p:spPr>
        <p:txBody>
          <a:bodyPr/>
          <a:lstStyle>
            <a:lvl1pPr>
              <a:defRPr>
                <a:solidFill>
                  <a:schemeClr val="tx1"/>
                </a:solidFill>
                <a:effectLst/>
              </a:defRPr>
            </a:lvl1pPr>
          </a:lstStyle>
          <a:p>
            <a:fld id="{6B7F706A-D109-3944-B52B-877BA50BC7DE}" type="datetime1">
              <a:rPr lang="en-US" smtClean="0"/>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5" name="Picture Placeholder 13">
            <a:extLst>
              <a:ext uri="{FF2B5EF4-FFF2-40B4-BE49-F238E27FC236}">
                <a16:creationId xmlns:a16="http://schemas.microsoft.com/office/drawing/2014/main" id="{453992B1-FB53-5896-E556-2208A45F982B}"/>
              </a:ext>
            </a:extLst>
          </p:cNvPr>
          <p:cNvSpPr>
            <a:spLocks noGrp="1"/>
          </p:cNvSpPr>
          <p:nvPr>
            <p:ph type="pic" sz="quarter" idx="14" hasCustomPrompt="1"/>
          </p:nvPr>
        </p:nvSpPr>
        <p:spPr>
          <a:xfrm>
            <a:off x="597728" y="0"/>
            <a:ext cx="6488922"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b="1" dirty="0">
                <a:effectLst/>
              </a:rPr>
              <a:t> </a:t>
            </a:r>
            <a:endParaRPr lang="en-US" dirty="0"/>
          </a:p>
        </p:txBody>
      </p:sp>
      <p:cxnSp>
        <p:nvCxnSpPr>
          <p:cNvPr id="8" name="Straight Connector 7">
            <a:extLst>
              <a:ext uri="{FF2B5EF4-FFF2-40B4-BE49-F238E27FC236}">
                <a16:creationId xmlns:a16="http://schemas.microsoft.com/office/drawing/2014/main" id="{39A94CD3-3183-0F04-2405-7D52239F28A0}"/>
              </a:ext>
            </a:extLst>
          </p:cNvPr>
          <p:cNvCxnSpPr>
            <a:cxnSpLocks/>
          </p:cNvCxnSpPr>
          <p:nvPr userDrawn="1"/>
        </p:nvCxnSpPr>
        <p:spPr>
          <a:xfrm>
            <a:off x="7254575" y="164150"/>
            <a:ext cx="4937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D7818A-B409-D3C7-1DEC-7919EC439E8E}"/>
              </a:ext>
            </a:extLst>
          </p:cNvPr>
          <p:cNvCxnSpPr>
            <a:cxnSpLocks/>
          </p:cNvCxnSpPr>
          <p:nvPr userDrawn="1"/>
        </p:nvCxnSpPr>
        <p:spPr>
          <a:xfrm>
            <a:off x="72545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C8901F-66EF-1A3E-9AE7-B0A426C81DF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64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56BFCD-3259-DDE7-5625-EE56190B8F62}"/>
              </a:ext>
            </a:extLst>
          </p:cNvPr>
          <p:cNvCxnSpPr>
            <a:cxnSpLocks/>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3FCD0E4-9CD1-93F8-08DF-3BFC834A3E76}"/>
              </a:ext>
            </a:extLst>
          </p:cNvPr>
          <p:cNvSpPr>
            <a:spLocks noGrp="1"/>
          </p:cNvSpPr>
          <p:nvPr>
            <p:ph type="title"/>
          </p:nvPr>
        </p:nvSpPr>
        <p:spPr>
          <a:xfrm>
            <a:off x="612647" y="638736"/>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3146" y="2231455"/>
            <a:ext cx="4564377"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8191" y="5260876"/>
            <a:ext cx="1494468" cy="429768"/>
          </a:xfrm>
        </p:spPr>
        <p:txBody>
          <a:bodyPr/>
          <a:lstStyle/>
          <a:p>
            <a:fld id="{24773200-F230-534A-AA8E-3237E1017D06}"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5842" y="6492874"/>
            <a:ext cx="429207" cy="365125"/>
          </a:xfrm>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2C378E9B-0BD2-F103-F591-68E71F4480E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A94BBE19-E3B2-673A-37AB-2329CE36DA87}"/>
              </a:ext>
            </a:extLst>
          </p:cNvPr>
          <p:cNvSpPr>
            <a:spLocks noGrp="1"/>
          </p:cNvSpPr>
          <p:nvPr>
            <p:ph sz="quarter" idx="14"/>
          </p:nvPr>
        </p:nvSpPr>
        <p:spPr>
          <a:xfrm>
            <a:off x="612648" y="1713653"/>
            <a:ext cx="4485564"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19D386B7-EEFC-D00F-7761-B261459996D2}"/>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18228740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5">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F82DAF-8C88-BCF8-3DCD-BA0110CC6BB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AA955E6-9DAE-AA3C-BB38-0AC671A4095A}"/>
              </a:ext>
            </a:extLst>
          </p:cNvPr>
          <p:cNvSpPr>
            <a:spLocks noGrp="1"/>
          </p:cNvSpPr>
          <p:nvPr>
            <p:ph type="title"/>
          </p:nvPr>
        </p:nvSpPr>
        <p:spPr>
          <a:xfrm>
            <a:off x="612647" y="634999"/>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96C85C2-F25E-3944-B64A-31ACAD72BA40}"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271A0C8E-B9F0-C8A0-7A87-A97B78C1C48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a16="http://schemas.microsoft.com/office/drawing/2014/main" id="{4025B090-9FA9-0FC5-EA6A-9BA0F54A4064}"/>
              </a:ext>
            </a:extLst>
          </p:cNvPr>
          <p:cNvSpPr>
            <a:spLocks noGrp="1"/>
          </p:cNvSpPr>
          <p:nvPr>
            <p:ph sz="quarter" idx="14"/>
          </p:nvPr>
        </p:nvSpPr>
        <p:spPr>
          <a:xfrm>
            <a:off x="612647" y="1912398"/>
            <a:ext cx="4637269" cy="42250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5">
            <a:extLst>
              <a:ext uri="{FF2B5EF4-FFF2-40B4-BE49-F238E27FC236}">
                <a16:creationId xmlns:a16="http://schemas.microsoft.com/office/drawing/2014/main" id="{7DCDC1A0-A2FE-AF32-199F-D7E415F47574}"/>
              </a:ext>
            </a:extLst>
          </p:cNvPr>
          <p:cNvSpPr>
            <a:spLocks noGrp="1"/>
          </p:cNvSpPr>
          <p:nvPr>
            <p:ph type="pic" sz="quarter" idx="13" hasCustomPrompt="1"/>
          </p:nvPr>
        </p:nvSpPr>
        <p:spPr>
          <a:xfrm>
            <a:off x="5737861" y="1929756"/>
            <a:ext cx="5741992" cy="4207696"/>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25998079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6">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9A9DDD-8FD5-2897-8DC9-1CEC88541C50}"/>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3FF54FB-A206-6CBA-CEBE-32EE19C37BC1}"/>
              </a:ext>
            </a:extLst>
          </p:cNvPr>
          <p:cNvSpPr>
            <a:spLocks noGrp="1"/>
          </p:cNvSpPr>
          <p:nvPr>
            <p:ph type="title"/>
          </p:nvPr>
        </p:nvSpPr>
        <p:spPr>
          <a:xfrm>
            <a:off x="612647" y="634999"/>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F3A96B8-82E0-6B4D-B0A8-9A4BCDF0FD2C}"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02BC9BBD-1994-9D19-11C8-FD27039C633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11">
            <a:extLst>
              <a:ext uri="{FF2B5EF4-FFF2-40B4-BE49-F238E27FC236}">
                <a16:creationId xmlns:a16="http://schemas.microsoft.com/office/drawing/2014/main" id="{FF925AEE-0C06-4F24-B6E3-73484A4008DC}"/>
              </a:ext>
            </a:extLst>
          </p:cNvPr>
          <p:cNvSpPr>
            <a:spLocks noGrp="1"/>
          </p:cNvSpPr>
          <p:nvPr>
            <p:ph type="pic" sz="quarter" idx="13" hasCustomPrompt="1"/>
          </p:nvPr>
        </p:nvSpPr>
        <p:spPr>
          <a:xfrm>
            <a:off x="609601" y="1713653"/>
            <a:ext cx="5860862"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12" name="Content Placeholder 7">
            <a:extLst>
              <a:ext uri="{FF2B5EF4-FFF2-40B4-BE49-F238E27FC236}">
                <a16:creationId xmlns:a16="http://schemas.microsoft.com/office/drawing/2014/main" id="{422BCA1B-3481-37CE-708A-4CA6ACFAF7DA}"/>
              </a:ext>
            </a:extLst>
          </p:cNvPr>
          <p:cNvSpPr>
            <a:spLocks noGrp="1"/>
          </p:cNvSpPr>
          <p:nvPr>
            <p:ph sz="quarter" idx="14"/>
          </p:nvPr>
        </p:nvSpPr>
        <p:spPr>
          <a:xfrm>
            <a:off x="7103255" y="1704847"/>
            <a:ext cx="4479145"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975859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7">
    <p:bg>
      <p:bgRef idx="1001">
        <a:schemeClr val="bg1"/>
      </p:bgRef>
    </p:bg>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58A9F406-2B0C-9EC1-691A-81EC3B412DA5}"/>
              </a:ext>
            </a:extLst>
          </p:cNvPr>
          <p:cNvSpPr>
            <a:spLocks noGrp="1"/>
          </p:cNvSpPr>
          <p:nvPr>
            <p:ph type="pic" sz="quarter" idx="13" hasCustomPrompt="1"/>
          </p:nvPr>
        </p:nvSpPr>
        <p:spPr>
          <a:xfrm>
            <a:off x="609600" y="2173849"/>
            <a:ext cx="4675632" cy="404914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5454396" y="164150"/>
            <a:ext cx="6737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DE88D5F-773F-4748-992A-5C3C29E76AD7}"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8B50728-3383-EC9A-417E-37D92F1A79C5}"/>
              </a:ext>
            </a:extLst>
          </p:cNvPr>
          <p:cNvSpPr>
            <a:spLocks noGrp="1"/>
          </p:cNvSpPr>
          <p:nvPr>
            <p:ph type="title"/>
          </p:nvPr>
        </p:nvSpPr>
        <p:spPr>
          <a:xfrm>
            <a:off x="612647" y="634999"/>
            <a:ext cx="4672584" cy="1269482"/>
          </a:xfrm>
        </p:spPr>
        <p:txBody>
          <a:bodyPr anchor="t">
            <a:noAutofit/>
          </a:bodyPr>
          <a:lstStyle>
            <a:lvl1pPr>
              <a:defRPr sz="3600"/>
            </a:lvl1pPr>
          </a:lstStyle>
          <a:p>
            <a:r>
              <a:rPr lang="en-US"/>
              <a:t>Click to edit Master title style</a:t>
            </a:r>
            <a:endParaRPr lang="en-US" dirty="0"/>
          </a:p>
        </p:txBody>
      </p:sp>
      <p:sp>
        <p:nvSpPr>
          <p:cNvPr id="12" name="Content Placeholder 7">
            <a:extLst>
              <a:ext uri="{FF2B5EF4-FFF2-40B4-BE49-F238E27FC236}">
                <a16:creationId xmlns:a16="http://schemas.microsoft.com/office/drawing/2014/main" id="{A934C409-3B5B-B521-A990-18EF2CF0BCFC}"/>
              </a:ext>
            </a:extLst>
          </p:cNvPr>
          <p:cNvSpPr>
            <a:spLocks noGrp="1"/>
          </p:cNvSpPr>
          <p:nvPr>
            <p:ph sz="quarter" idx="14"/>
          </p:nvPr>
        </p:nvSpPr>
        <p:spPr>
          <a:xfrm>
            <a:off x="5905562" y="634999"/>
            <a:ext cx="5676838" cy="5587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CFBAC7DD-4013-C579-09D4-3564365AACA7}"/>
              </a:ext>
            </a:extLst>
          </p:cNvPr>
          <p:cNvCxnSpPr>
            <a:cxnSpLocks/>
          </p:cNvCxnSpPr>
          <p:nvPr userDrawn="1"/>
        </p:nvCxnSpPr>
        <p:spPr>
          <a:xfrm>
            <a:off x="545439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43538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8">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4501602" y="164150"/>
            <a:ext cx="76903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3D1319-A3E8-35B5-18BF-A7DAE36BE7FC}"/>
              </a:ext>
            </a:extLst>
          </p:cNvPr>
          <p:cNvSpPr>
            <a:spLocks noGrp="1"/>
          </p:cNvSpPr>
          <p:nvPr>
            <p:ph type="title"/>
          </p:nvPr>
        </p:nvSpPr>
        <p:spPr>
          <a:xfrm>
            <a:off x="612647" y="634999"/>
            <a:ext cx="3696859" cy="1316347"/>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D982C3F-36DC-0440-A19E-AA83413F223D}"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icture Placeholder 10">
            <a:extLst>
              <a:ext uri="{FF2B5EF4-FFF2-40B4-BE49-F238E27FC236}">
                <a16:creationId xmlns:a16="http://schemas.microsoft.com/office/drawing/2014/main" id="{402FC37C-195C-E78C-A1E2-030CF77CBA2A}"/>
              </a:ext>
            </a:extLst>
          </p:cNvPr>
          <p:cNvSpPr>
            <a:spLocks noGrp="1"/>
          </p:cNvSpPr>
          <p:nvPr>
            <p:ph type="pic" sz="quarter" idx="13" hasCustomPrompt="1"/>
          </p:nvPr>
        </p:nvSpPr>
        <p:spPr>
          <a:xfrm>
            <a:off x="612646" y="2295145"/>
            <a:ext cx="3696856" cy="3927488"/>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1" name="Content Placeholder 7">
            <a:extLst>
              <a:ext uri="{FF2B5EF4-FFF2-40B4-BE49-F238E27FC236}">
                <a16:creationId xmlns:a16="http://schemas.microsoft.com/office/drawing/2014/main" id="{2959E347-BAB4-7F1F-65EB-C586FE97DE1E}"/>
              </a:ext>
            </a:extLst>
          </p:cNvPr>
          <p:cNvSpPr>
            <a:spLocks noGrp="1"/>
          </p:cNvSpPr>
          <p:nvPr>
            <p:ph sz="quarter" idx="14"/>
          </p:nvPr>
        </p:nvSpPr>
        <p:spPr>
          <a:xfrm>
            <a:off x="4933150" y="647724"/>
            <a:ext cx="6644488" cy="55625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0C63D850-B761-4DEA-5C9B-DE6AC0E856D9}"/>
              </a:ext>
            </a:extLst>
          </p:cNvPr>
          <p:cNvCxnSpPr>
            <a:cxnSpLocks/>
          </p:cNvCxnSpPr>
          <p:nvPr userDrawn="1"/>
        </p:nvCxnSpPr>
        <p:spPr>
          <a:xfrm>
            <a:off x="45016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06757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208" y="634999"/>
            <a:ext cx="6159851" cy="5844227"/>
          </a:xfrm>
        </p:spPr>
        <p:txBody>
          <a:bodyPr anchor="b">
            <a:normAutofit/>
          </a:bodyPr>
          <a:lstStyle>
            <a:lvl1pPr>
              <a:defRPr sz="6000" b="0" i="0">
                <a:latin typeface="+mj-lt"/>
                <a:ea typeface="Dotum" panose="020B0600000101010101" pitchFamily="34" charset="-127"/>
                <a:cs typeface="Noto Sans Kannada Thin" panose="020B0202040504020204" pitchFamily="34" charset="0"/>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65403" y="-1"/>
            <a:ext cx="5131677" cy="6222999"/>
          </a:xfrm>
          <a:prstGeom prst="rect">
            <a:avLst/>
          </a:prstGeom>
          <a:blipFill dpi="0" rotWithShape="1">
            <a:blip r:embed="rId2">
              <a:alphaModFix amt="60000"/>
            </a:blip>
            <a:srcRect/>
            <a:stretch>
              <a:fillRect l="-686" t="2" b="-4120"/>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28FA8915-517E-32B2-6836-7A69DEF7C849}"/>
              </a:ext>
            </a:extLst>
          </p:cNvPr>
          <p:cNvCxnSpPr>
            <a:cxnSpLocks/>
          </p:cNvCxnSpPr>
          <p:nvPr userDrawn="1"/>
        </p:nvCxnSpPr>
        <p:spPr>
          <a:xfrm>
            <a:off x="706032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76B2467-9468-3DE8-CA1C-7B68F7ED9A67}"/>
              </a:ext>
            </a:extLst>
          </p:cNvPr>
          <p:cNvCxnSpPr>
            <a:cxnSpLocks/>
          </p:cNvCxnSpPr>
          <p:nvPr userDrawn="1"/>
        </p:nvCxnSpPr>
        <p:spPr>
          <a:xfrm>
            <a:off x="0" y="164150"/>
            <a:ext cx="7060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77414" y="6375748"/>
            <a:ext cx="4847572" cy="363255"/>
          </a:xfrm>
          <a:prstGeom prst="rect">
            <a:avLst/>
          </a:prstGeom>
        </p:spPr>
        <p:txBody>
          <a:bodyPr anchor="ctr">
            <a:normAutofit/>
          </a:bodyPr>
          <a:lstStyle>
            <a:lvl1pPr marL="0" indent="0">
              <a:buNone/>
              <a:defRPr sz="1400" b="0" i="0">
                <a:latin typeface="+mj-lt"/>
              </a:defRPr>
            </a:lvl1pPr>
            <a:lvl2pPr>
              <a:defRPr sz="1600" b="0" i="0">
                <a:latin typeface="Univers Light" panose="020B0403020202020204" pitchFamily="34" charset="0"/>
              </a:defRPr>
            </a:lvl2pPr>
            <a:lvl3pPr>
              <a:defRPr sz="1600" b="0" i="0">
                <a:latin typeface="Univers Light" panose="020B0403020202020204" pitchFamily="34" charset="0"/>
              </a:defRPr>
            </a:lvl3pPr>
            <a:lvl4pPr>
              <a:defRPr sz="1600" b="0" i="0">
                <a:latin typeface="Univers Light" panose="020B0403020202020204" pitchFamily="34" charset="0"/>
              </a:defRPr>
            </a:lvl4pPr>
            <a:lvl5pPr>
              <a:defRPr sz="1600" b="0" i="0">
                <a:latin typeface="Univers Light" panose="020B04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7229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bg2">
            <a:lumMod val="90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113C676-72E3-B810-A6B9-DCE36B8778A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C83582-5E0E-E3D3-3C94-4ACFD9A1C718}"/>
              </a:ext>
            </a:extLst>
          </p:cNvPr>
          <p:cNvSpPr>
            <a:spLocks noGrp="1"/>
          </p:cNvSpPr>
          <p:nvPr>
            <p:ph type="title"/>
          </p:nvPr>
        </p:nvSpPr>
        <p:spPr>
          <a:xfrm>
            <a:off x="634030" y="5109709"/>
            <a:ext cx="10369296" cy="1207008"/>
          </a:xfrm>
        </p:spPr>
        <p:txBody>
          <a:bodyPr>
            <a:normAutofit/>
          </a:bodyPr>
          <a:lstStyle>
            <a:lvl1pPr>
              <a:defRPr sz="2400"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DF18D256-8D94-AD48-AC70-FA7FB4656784}" type="datetime1">
              <a:rPr lang="en-US" smtClean="0"/>
              <a:t>10/12/2025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B088E26B-9247-68F3-E9B8-157E22E9714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EADDD523-89BD-4FD5-9443-E7DD58338829}"/>
              </a:ext>
            </a:extLst>
          </p:cNvPr>
          <p:cNvSpPr>
            <a:spLocks noGrp="1"/>
          </p:cNvSpPr>
          <p:nvPr>
            <p:ph sz="quarter" idx="14" hasCustomPrompt="1"/>
          </p:nvPr>
        </p:nvSpPr>
        <p:spPr>
          <a:xfrm>
            <a:off x="634030" y="1374953"/>
            <a:ext cx="11128248" cy="3447288"/>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1142329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AF240C4-9480-994E-0BD5-BF7BE95F9F7B}"/>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B4A34DBE-5B8B-D933-E010-32D592317E81}"/>
              </a:ext>
            </a:extLst>
          </p:cNvPr>
          <p:cNvSpPr>
            <a:spLocks noGrp="1"/>
          </p:cNvSpPr>
          <p:nvPr>
            <p:ph type="title"/>
          </p:nvPr>
        </p:nvSpPr>
        <p:spPr>
          <a:xfrm>
            <a:off x="634030" y="5380383"/>
            <a:ext cx="6773934" cy="936333"/>
          </a:xfrm>
        </p:spPr>
        <p:txBody>
          <a:bodyPr anchor="b">
            <a:normAutofit/>
          </a:bodyPr>
          <a:lstStyle>
            <a:lvl1pPr>
              <a:defRPr sz="2400"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BC99D08-11FA-9A4F-8AE4-C4979B640AA7}" type="datetime1">
              <a:rPr lang="en-US" smtClean="0"/>
              <a:t>10/12/2025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63547AA0-CA68-609A-06D4-5F771838B5D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A2C14DB2-31D1-2A77-5862-79EC80A884B1}"/>
              </a:ext>
            </a:extLst>
          </p:cNvPr>
          <p:cNvSpPr>
            <a:spLocks noGrp="1"/>
          </p:cNvSpPr>
          <p:nvPr>
            <p:ph sz="quarter" idx="14" hasCustomPrompt="1"/>
          </p:nvPr>
        </p:nvSpPr>
        <p:spPr>
          <a:xfrm>
            <a:off x="634030" y="1374952"/>
            <a:ext cx="10367347" cy="3833147"/>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3795748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B8C624E-4F6C-E890-10DF-FE279DA2597D}"/>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0774BD-35B4-BDFD-98B2-123D58FC6550}"/>
              </a:ext>
            </a:extLst>
          </p:cNvPr>
          <p:cNvSpPr>
            <a:spLocks noGrp="1"/>
          </p:cNvSpPr>
          <p:nvPr>
            <p:ph type="title"/>
          </p:nvPr>
        </p:nvSpPr>
        <p:spPr>
          <a:xfrm>
            <a:off x="634030" y="5109709"/>
            <a:ext cx="10367340" cy="1207008"/>
          </a:xfrm>
        </p:spPr>
        <p:txBody>
          <a:bodyPr>
            <a:normAutofit/>
          </a:bodyPr>
          <a:lstStyle>
            <a:lvl1pPr>
              <a:defRPr sz="2400" cap="none" baseline="0"/>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A8AE8B27-11F7-194F-8BAB-D7C03BEEA90A}" type="datetime1">
              <a:rPr lang="en-US" smtClean="0"/>
              <a:t>10/12/2025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5FD9BA66-49B9-422C-E28F-BA9E9DB6469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11">
            <a:extLst>
              <a:ext uri="{FF2B5EF4-FFF2-40B4-BE49-F238E27FC236}">
                <a16:creationId xmlns:a16="http://schemas.microsoft.com/office/drawing/2014/main" id="{856E9D3E-CEAC-9B88-5B32-F19B49057302}"/>
              </a:ext>
            </a:extLst>
          </p:cNvPr>
          <p:cNvSpPr>
            <a:spLocks noGrp="1"/>
          </p:cNvSpPr>
          <p:nvPr>
            <p:ph sz="quarter" idx="14" hasCustomPrompt="1"/>
          </p:nvPr>
        </p:nvSpPr>
        <p:spPr>
          <a:xfrm>
            <a:off x="634030" y="1340489"/>
            <a:ext cx="10369296" cy="3392424"/>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36671568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bg2"/>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0D627006-2F17-8195-85F1-6A04C935CD0A}"/>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09600" y="-1186864"/>
            <a:ext cx="10652760" cy="1050725"/>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9D6C909-3D7F-834E-BB68-316E18E888F7}" type="datetime1">
              <a:rPr lang="en-US" smtClean="0"/>
              <a:t>10/12/2025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C6DC5F9A-93BE-3155-B9FF-4F2B904E7ED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EB9CB9C1-FB48-2C3D-F797-DF062B37A94B}"/>
              </a:ext>
            </a:extLst>
          </p:cNvPr>
          <p:cNvSpPr>
            <a:spLocks noGrp="1"/>
          </p:cNvSpPr>
          <p:nvPr>
            <p:ph sz="quarter" idx="13" hasCustomPrompt="1"/>
          </p:nvPr>
        </p:nvSpPr>
        <p:spPr>
          <a:xfrm>
            <a:off x="609600" y="634999"/>
            <a:ext cx="10972800" cy="5669280"/>
          </a:xfrm>
          <a:prstGeom prst="rect">
            <a:avLst/>
          </a:prstGeom>
        </p:spPr>
        <p:txBody>
          <a:bodyPr anchor="t">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46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2615D95-4353-B9DA-619F-62F51763C54C}"/>
              </a:ext>
            </a:extLst>
          </p:cNvPr>
          <p:cNvCxnSpPr>
            <a:cxnSpLocks/>
          </p:cNvCxnSpPr>
          <p:nvPr/>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8AEEAA7-1FB1-66FD-6698-0A692D3A2B96}"/>
              </a:ext>
            </a:extLst>
          </p:cNvPr>
          <p:cNvSpPr>
            <a:spLocks noGrp="1"/>
          </p:cNvSpPr>
          <p:nvPr>
            <p:ph type="title"/>
          </p:nvPr>
        </p:nvSpPr>
        <p:spPr>
          <a:xfrm>
            <a:off x="598327" y="5096040"/>
            <a:ext cx="10963656" cy="755659"/>
          </a:xfrm>
        </p:spPr>
        <p:txBody>
          <a:bodyPr anchor="b"/>
          <a:lstStyle/>
          <a:p>
            <a:r>
              <a:rPr lang="en-US"/>
              <a:t>Click to edit Master title style</a:t>
            </a:r>
          </a:p>
        </p:txBody>
      </p:sp>
      <p:sp>
        <p:nvSpPr>
          <p:cNvPr id="12" name="Subtitle 2">
            <a:extLst>
              <a:ext uri="{FF2B5EF4-FFF2-40B4-BE49-F238E27FC236}">
                <a16:creationId xmlns:a16="http://schemas.microsoft.com/office/drawing/2014/main" id="{F12A78E0-F03D-DA65-CE03-3BF1B174A306}"/>
              </a:ext>
            </a:extLst>
          </p:cNvPr>
          <p:cNvSpPr>
            <a:spLocks noGrp="1"/>
          </p:cNvSpPr>
          <p:nvPr>
            <p:ph type="subTitle" idx="1"/>
          </p:nvPr>
        </p:nvSpPr>
        <p:spPr>
          <a:xfrm>
            <a:off x="598328" y="5971305"/>
            <a:ext cx="10963656" cy="521208"/>
          </a:xfrm>
          <a:prstGeom prst="rect">
            <a:avLst/>
          </a:prstGeom>
        </p:spPr>
        <p:txBody>
          <a:bodyPr vert="horz" lIns="91440" tIns="45720" rIns="91440" bIns="45720" rtlCol="0" anchor="t">
            <a:normAutofit/>
          </a:bodyPr>
          <a:lstStyle>
            <a:lvl1pPr marL="0" indent="0">
              <a:buNone/>
              <a:defRPr lang="en-US" sz="1400" dirty="0"/>
            </a:lvl1pPr>
          </a:lstStyle>
          <a:p>
            <a:pPr lvl="0"/>
            <a:r>
              <a:rPr lang="en-US"/>
              <a:t>Click to edit Master subtitle style</a:t>
            </a:r>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8943BE1-14A2-AD48-96B1-88BA0DE8B86C}" type="datetime1">
              <a:rPr lang="en-US" smtClean="0"/>
              <a:t>10/12/2025</a:t>
            </a:fld>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98327" y="0"/>
            <a:ext cx="11593671" cy="4723939"/>
          </a:xfrm>
          <a:prstGeom prst="rect">
            <a:avLst/>
          </a:prstGeom>
          <a:blipFill dpi="0" rotWithShape="1">
            <a:blip r:embed="rId2">
              <a:alphaModFix amt="60000"/>
            </a:blip>
            <a:srcRect/>
            <a:stretch>
              <a:fillRect/>
            </a:stretch>
          </a:blipFill>
        </p:spPr>
        <p:txBody>
          <a:bodyPr/>
          <a:lstStyle>
            <a:lvl1pPr marL="0" indent="0">
              <a:buNone/>
              <a:defRPr/>
            </a:lvl1pPr>
          </a:lstStyle>
          <a:p>
            <a:r>
              <a:rPr lang="en-US" b="1" dirty="0">
                <a:effectLst/>
              </a:rPr>
              <a:t> </a:t>
            </a:r>
            <a:endParaRPr lang="en-US" dirty="0"/>
          </a:p>
        </p:txBody>
      </p:sp>
    </p:spTree>
    <p:extLst>
      <p:ext uri="{BB962C8B-B14F-4D97-AF65-F5344CB8AC3E}">
        <p14:creationId xmlns:p14="http://schemas.microsoft.com/office/powerpoint/2010/main" val="19684888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3">
    <p:bg>
      <p:bgPr>
        <a:solidFill>
          <a:schemeClr val="bg2">
            <a:lumMod val="9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A6BAF69-D870-EE43-874B-AC932294DF22}" type="datetime1">
              <a:rPr lang="en-US" smtClean="0"/>
              <a:t>10/12/2025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5"/>
            <a:ext cx="10972800" cy="5553985"/>
          </a:xfrm>
          <a:prstGeom prst="rect">
            <a:avLst/>
          </a:prstGeom>
        </p:spPr>
        <p:txBody>
          <a:bodyPr anchor="b">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6765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4">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F7E9A70-5D05-F64F-A304-DFD75CCDEE2E}" type="datetime1">
              <a:rPr lang="en-US" smtClean="0"/>
              <a:t>10/12/2025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7"/>
            <a:ext cx="10972800" cy="5553985"/>
          </a:xfrm>
          <a:prstGeom prst="rect">
            <a:avLst/>
          </a:prstGeom>
        </p:spPr>
        <p:txBody>
          <a:bodyPr anchor="b">
            <a:normAutofit/>
          </a:bodyPr>
          <a:lstStyle>
            <a:lvl1pPr marL="0" indent="0">
              <a:lnSpc>
                <a:spcPct val="90000"/>
              </a:lnSpc>
              <a:buNone/>
              <a:defRPr sz="6000" b="0" cap="all" baseline="0">
                <a:solidFill>
                  <a:schemeClr val="accent1">
                    <a:lumMod val="25000"/>
                  </a:schemeClr>
                </a:solidFill>
              </a:defRPr>
            </a:lvl1pPr>
            <a:lvl2pPr marL="228600" indent="0">
              <a:lnSpc>
                <a:spcPct val="90000"/>
              </a:lnSpc>
              <a:buNone/>
              <a:defRPr sz="6000" b="0" cap="all" baseline="0">
                <a:solidFill>
                  <a:schemeClr val="accent1">
                    <a:lumMod val="25000"/>
                  </a:schemeClr>
                </a:solidFill>
              </a:defRPr>
            </a:lvl2pPr>
            <a:lvl3pPr marL="457200" indent="0">
              <a:lnSpc>
                <a:spcPct val="90000"/>
              </a:lnSpc>
              <a:buNone/>
              <a:defRPr sz="6000" b="0" cap="all" baseline="0">
                <a:solidFill>
                  <a:schemeClr val="accent1">
                    <a:lumMod val="25000"/>
                  </a:schemeClr>
                </a:solidFill>
              </a:defRPr>
            </a:lvl3pPr>
            <a:lvl4pPr marL="685800" indent="0">
              <a:lnSpc>
                <a:spcPct val="90000"/>
              </a:lnSpc>
              <a:buNone/>
              <a:defRPr sz="6000" b="0" cap="all" baseline="0">
                <a:solidFill>
                  <a:schemeClr val="accent1">
                    <a:lumMod val="25000"/>
                  </a:schemeClr>
                </a:solidFill>
              </a:defRPr>
            </a:lvl4pPr>
            <a:lvl5pPr marL="914400" indent="0">
              <a:lnSpc>
                <a:spcPct val="90000"/>
              </a:lnSpc>
              <a:buNone/>
              <a:defRPr sz="6000" b="0" cap="all" baseline="0">
                <a:solidFill>
                  <a:schemeClr val="accent1">
                    <a:lumMod val="25000"/>
                  </a:schemeClr>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3249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5">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D151979D-E75F-A743-8C5B-88CDEDEC73D6}" type="datetime1">
              <a:rPr lang="en-US" smtClean="0"/>
              <a:t>10/12/2025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69011"/>
            <a:ext cx="10972800" cy="5553985"/>
          </a:xfrm>
          <a:prstGeom prst="rect">
            <a:avLst/>
          </a:prstGeom>
        </p:spPr>
        <p:txBody>
          <a:bodyPr anchor="b">
            <a:normAutofit/>
          </a:bodyPr>
          <a:lstStyle>
            <a:lvl1pPr marL="0" indent="0">
              <a:lnSpc>
                <a:spcPct val="90000"/>
              </a:lnSpc>
              <a:buNone/>
              <a:defRPr sz="6000" b="1" cap="all" baseline="0">
                <a:solidFill>
                  <a:schemeClr val="bg1"/>
                </a:solidFill>
              </a:defRPr>
            </a:lvl1pPr>
            <a:lvl2pPr marL="228600" indent="0">
              <a:lnSpc>
                <a:spcPct val="90000"/>
              </a:lnSpc>
              <a:buNone/>
              <a:defRPr sz="6000" b="1" cap="all" baseline="0">
                <a:solidFill>
                  <a:schemeClr val="bg1"/>
                </a:solidFill>
              </a:defRPr>
            </a:lvl2pPr>
            <a:lvl3pPr marL="457200" indent="0">
              <a:lnSpc>
                <a:spcPct val="90000"/>
              </a:lnSpc>
              <a:buNone/>
              <a:defRPr sz="6000" b="1" cap="all" baseline="0">
                <a:solidFill>
                  <a:schemeClr val="bg1"/>
                </a:solidFill>
              </a:defRPr>
            </a:lvl3pPr>
            <a:lvl4pPr marL="685800" indent="0">
              <a:lnSpc>
                <a:spcPct val="90000"/>
              </a:lnSpc>
              <a:buNone/>
              <a:defRPr sz="6000" b="1" cap="all" baseline="0">
                <a:solidFill>
                  <a:schemeClr val="bg1"/>
                </a:solidFill>
              </a:defRPr>
            </a:lvl4pPr>
            <a:lvl5pPr marL="914400" indent="0">
              <a:lnSpc>
                <a:spcPct val="90000"/>
              </a:lnSpc>
              <a:buNone/>
              <a:defRPr sz="6000" b="1" cap="all" baseline="0">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1064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518A1F-ACCA-80D1-B725-434280AEC75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3A49BD5-2A20-6D4F-BDE5-9C60FF133D72}"/>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tx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BC72B243-4245-AC4F-8428-841FDABED002}" type="datetime1">
              <a:rPr lang="en-US" smtClean="0"/>
              <a:t>10/12/2025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1EDBAF72-4C6A-14D9-5801-64F0FA350F7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6CA0554C-4FF8-F224-177F-D44E2EA0BFBB}"/>
              </a:ext>
            </a:extLst>
          </p:cNvPr>
          <p:cNvSpPr>
            <a:spLocks noGrp="1"/>
          </p:cNvSpPr>
          <p:nvPr>
            <p:ph sz="quarter" idx="13" hasCustomPrompt="1"/>
          </p:nvPr>
        </p:nvSpPr>
        <p:spPr>
          <a:xfrm>
            <a:off x="628953" y="1373807"/>
            <a:ext cx="10069527" cy="4060635"/>
          </a:xfrm>
          <a:prstGeom prst="rect">
            <a:avLst/>
          </a:prstGeom>
        </p:spPr>
        <p:txBody>
          <a:bodyPr anchor="t">
            <a:normAutofit/>
          </a:bodyPr>
          <a:lstStyle>
            <a:lvl1pPr marL="164592" indent="-164592">
              <a:lnSpc>
                <a:spcPct val="100000"/>
              </a:lnSpc>
              <a:spcBef>
                <a:spcPts val="0"/>
              </a:spcBef>
              <a:buNone/>
              <a:defRPr sz="3600" cap="all" baseline="0">
                <a:latin typeface="+mj-lt"/>
              </a:defRPr>
            </a:lvl1pPr>
          </a:lstStyle>
          <a:p>
            <a:pPr lvl="0"/>
            <a:r>
              <a:rPr lang="en-US" dirty="0"/>
              <a:t>CLICK TO ADD QUOTE</a:t>
            </a:r>
          </a:p>
        </p:txBody>
      </p:sp>
    </p:spTree>
    <p:extLst>
      <p:ext uri="{BB962C8B-B14F-4D97-AF65-F5344CB8AC3E}">
        <p14:creationId xmlns:p14="http://schemas.microsoft.com/office/powerpoint/2010/main" val="891905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FD47CB2-2DC0-2D1C-3E20-3B23C0394451}"/>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4940376-AFED-3D68-777A-172B7001E87B}"/>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01A4D632-3FB7-744B-8469-F41F493E43AE}" type="datetime1">
              <a:rPr lang="en-US" smtClean="0"/>
              <a:t>10/12/2025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8" name="Straight Connector 7">
            <a:extLst>
              <a:ext uri="{FF2B5EF4-FFF2-40B4-BE49-F238E27FC236}">
                <a16:creationId xmlns:a16="http://schemas.microsoft.com/office/drawing/2014/main" id="{315DE24C-5070-BB46-4081-8ED244198E0F}"/>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EE5118C8-ABCC-8F3E-B739-002235EBAB7C}"/>
              </a:ext>
            </a:extLst>
          </p:cNvPr>
          <p:cNvSpPr>
            <a:spLocks noGrp="1"/>
          </p:cNvSpPr>
          <p:nvPr>
            <p:ph sz="quarter" idx="13" hasCustomPrompt="1"/>
          </p:nvPr>
        </p:nvSpPr>
        <p:spPr>
          <a:xfrm>
            <a:off x="628953" y="667890"/>
            <a:ext cx="10069527" cy="4060635"/>
          </a:xfrm>
          <a:prstGeom prst="rect">
            <a:avLst/>
          </a:prstGeom>
        </p:spPr>
        <p:txBody>
          <a:bodyPr anchor="t">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327951617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0708A38-78BC-D3CE-5C55-65C094C8935A}"/>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05FFFF2-E35B-B16D-3D98-6A7B571A2044}"/>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BE62FDEF-F6CD-6E40-89C3-8A8BB711875E}" type="datetime1">
              <a:rPr lang="en-US" smtClean="0"/>
              <a:t>10/12/2025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B1108F76-E7E3-1812-8331-DCE59FFE0DFB}"/>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2D1EB142-2C95-07B2-16A2-D3B362900569}"/>
              </a:ext>
            </a:extLst>
          </p:cNvPr>
          <p:cNvSpPr>
            <a:spLocks noGrp="1"/>
          </p:cNvSpPr>
          <p:nvPr>
            <p:ph sz="quarter" idx="13" hasCustomPrompt="1"/>
          </p:nvPr>
        </p:nvSpPr>
        <p:spPr>
          <a:xfrm>
            <a:off x="628953" y="634635"/>
            <a:ext cx="10069527" cy="4799807"/>
          </a:xfrm>
          <a:prstGeom prst="rect">
            <a:avLst/>
          </a:prstGeom>
        </p:spPr>
        <p:txBody>
          <a:bodyPr anchor="b">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2193145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33CF370-3CA5-B9C3-AA2C-1D52A27AD18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0"/>
            <a:ext cx="10923934" cy="1127756"/>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AA6F6B0-7BDB-FB4C-9D76-500FE2DDFD1B}" type="datetime1">
              <a:rPr lang="en-US" smtClean="0"/>
              <a:t>10/12/2025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0DA0E66B-621F-DCB6-E24E-748318E12F2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0CAE2F0-3041-7269-FCA3-14BE4B94ECBB}"/>
              </a:ext>
            </a:extLst>
          </p:cNvPr>
          <p:cNvSpPr>
            <a:spLocks noGrp="1"/>
          </p:cNvSpPr>
          <p:nvPr>
            <p:ph sz="quarter" idx="15"/>
          </p:nvPr>
        </p:nvSpPr>
        <p:spPr>
          <a:xfrm>
            <a:off x="634030" y="2129474"/>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202FAAFA-42C4-CFD2-DBA8-BC2201120380}"/>
              </a:ext>
            </a:extLst>
          </p:cNvPr>
          <p:cNvSpPr>
            <a:spLocks noGrp="1"/>
          </p:cNvSpPr>
          <p:nvPr>
            <p:ph sz="quarter" idx="16"/>
          </p:nvPr>
        </p:nvSpPr>
        <p:spPr>
          <a:xfrm>
            <a:off x="6290632" y="2128839"/>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815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A96DE7-ACFB-A025-20F2-1C9A4CEF7566}"/>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4030" y="641197"/>
            <a:ext cx="10923934" cy="688973"/>
          </a:xfrm>
        </p:spPr>
        <p:txBody>
          <a:bodyPr>
            <a:normAutofit/>
          </a:bodyPr>
          <a:lstStyle>
            <a:lvl1pPr>
              <a:defRPr sz="3600"/>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C4869-D3B1-C341-9C4A-88DDA4DA192E}" type="datetime1">
              <a:rPr lang="en-US" smtClean="0"/>
              <a:t>10/12/2025</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3472" y="1456523"/>
            <a:ext cx="526664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9">
            <a:extLst>
              <a:ext uri="{FF2B5EF4-FFF2-40B4-BE49-F238E27FC236}">
                <a16:creationId xmlns:a16="http://schemas.microsoft.com/office/drawing/2014/main" id="{AAF7DC9C-9332-6860-8B76-290D8AE372F7}"/>
              </a:ext>
            </a:extLst>
          </p:cNvPr>
          <p:cNvSpPr>
            <a:spLocks noGrp="1"/>
          </p:cNvSpPr>
          <p:nvPr>
            <p:ph sz="quarter" idx="15"/>
          </p:nvPr>
        </p:nvSpPr>
        <p:spPr>
          <a:xfrm>
            <a:off x="633470"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456523"/>
            <a:ext cx="527146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9">
            <a:extLst>
              <a:ext uri="{FF2B5EF4-FFF2-40B4-BE49-F238E27FC236}">
                <a16:creationId xmlns:a16="http://schemas.microsoft.com/office/drawing/2014/main" id="{814A6650-A301-AE53-ACE9-C9F2CCD87CE8}"/>
              </a:ext>
            </a:extLst>
          </p:cNvPr>
          <p:cNvSpPr>
            <a:spLocks noGrp="1"/>
          </p:cNvSpPr>
          <p:nvPr>
            <p:ph sz="quarter" idx="16"/>
          </p:nvPr>
        </p:nvSpPr>
        <p:spPr>
          <a:xfrm>
            <a:off x="6290072"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FC723C3-DA4A-8D71-987B-EB7E7A74D1E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84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4A141C8-6351-7BB4-B97D-32DF6F45DBC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4030" y="634990"/>
            <a:ext cx="10923933" cy="1127761"/>
          </a:xfrm>
        </p:spPr>
        <p:txBody>
          <a:bodyPr>
            <a:normAutofit/>
          </a:bodyPr>
          <a:lstStyle>
            <a:lvl1pPr>
              <a:defRPr sz="36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01280AA4-9AC4-7644-BD1D-3608838FE24E}" type="datetime1">
              <a:rPr lang="en-US" smtClean="0"/>
              <a:t>10/12/2025</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D88218CD-6934-8D18-A575-7C745D80A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58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FE09A4A-7256-DFB0-F197-FAC31C991665}"/>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4081334A-D224-D041-9F63-26A9E0C05551}" type="datetime1">
              <a:rPr lang="en-US" smtClean="0"/>
              <a:t>10/12/2025</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1571AA78-5D18-EE68-E9E7-A1075C78BC2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1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bg2">
            <a:lumMod val="9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812441-B03B-71E2-9A2F-F3AF112B2CB1}"/>
              </a:ext>
            </a:extLst>
          </p:cNvPr>
          <p:cNvSpPr>
            <a:spLocks noGrp="1"/>
          </p:cNvSpPr>
          <p:nvPr>
            <p:ph type="ctrTitle"/>
          </p:nvPr>
        </p:nvSpPr>
        <p:spPr>
          <a:xfrm>
            <a:off x="612648" y="1373807"/>
            <a:ext cx="3892269" cy="3331896"/>
          </a:xfrm>
        </p:spPr>
        <p:txBody>
          <a:bodyPr vert="horz" lIns="91440" tIns="45720" rIns="91440" bIns="45720" rtlCol="0" anchor="t">
            <a:normAutofit/>
          </a:bodyPr>
          <a:lstStyle>
            <a:lvl1pPr>
              <a:defRPr lang="en-US" sz="3600" dirty="0"/>
            </a:lvl1pPr>
          </a:lstStyle>
          <a:p>
            <a:pPr lvl="0"/>
            <a:r>
              <a:rPr lang="en-US"/>
              <a:t>Click to edit Master title style</a:t>
            </a:r>
            <a:endParaRPr lang="en-US" dirty="0"/>
          </a:p>
        </p:txBody>
      </p:sp>
      <p:sp>
        <p:nvSpPr>
          <p:cNvPr id="6" name="Subtitle 2">
            <a:extLst>
              <a:ext uri="{FF2B5EF4-FFF2-40B4-BE49-F238E27FC236}">
                <a16:creationId xmlns:a16="http://schemas.microsoft.com/office/drawing/2014/main" id="{61F41BB3-E8DA-23DD-7C7E-6AEEA88BD674}"/>
              </a:ext>
            </a:extLst>
          </p:cNvPr>
          <p:cNvSpPr>
            <a:spLocks noGrp="1"/>
          </p:cNvSpPr>
          <p:nvPr>
            <p:ph type="subTitle" idx="1"/>
          </p:nvPr>
        </p:nvSpPr>
        <p:spPr>
          <a:xfrm>
            <a:off x="612649" y="4811646"/>
            <a:ext cx="3174160" cy="1411356"/>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cxnSp>
        <p:nvCxnSpPr>
          <p:cNvPr id="5" name="Straight Connector 4">
            <a:extLst>
              <a:ext uri="{FF2B5EF4-FFF2-40B4-BE49-F238E27FC236}">
                <a16:creationId xmlns:a16="http://schemas.microsoft.com/office/drawing/2014/main" id="{61F22791-F1DC-82EE-574A-946C4F39A8F5}"/>
              </a:ext>
            </a:extLst>
          </p:cNvPr>
          <p:cNvCxnSpPr>
            <a:cxnSpLocks/>
          </p:cNvCxnSpPr>
          <p:nvPr userDrawn="1"/>
        </p:nvCxnSpPr>
        <p:spPr>
          <a:xfrm>
            <a:off x="429209" y="164150"/>
            <a:ext cx="45048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rot="16200000">
            <a:off x="-2067733" y="2231455"/>
            <a:ext cx="4564378" cy="429768"/>
          </a:xfrm>
        </p:spPr>
        <p:txBody>
          <a:body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rot="16200000">
            <a:off x="-537354" y="5265452"/>
            <a:ext cx="1494475" cy="420624"/>
          </a:xfrm>
        </p:spPr>
        <p:txBody>
          <a:bodyPr/>
          <a:lstStyle/>
          <a:p>
            <a:fld id="{D6DB9EC1-C4C2-B548-AAAE-47A4C38F1382}" type="datetime1">
              <a:rPr lang="en-US" smtClean="0"/>
              <a:t>10/12/2025</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29" y="6492875"/>
            <a:ext cx="429207" cy="365125"/>
          </a:xfrm>
        </p:spPr>
        <p:txBody>
          <a:bodyPr/>
          <a:lstStyle/>
          <a:p>
            <a:fld id="{CC057153-B650-4DEB-B370-79DDCFDCE934}" type="slidenum">
              <a:rPr lang="en-US" smtClean="0"/>
              <a:t>‹#›</a:t>
            </a:fld>
            <a:endParaRPr lang="en-US" dirty="0"/>
          </a:p>
        </p:txBody>
      </p:sp>
      <p:sp>
        <p:nvSpPr>
          <p:cNvPr id="13" name="Picture Placeholder 10">
            <a:extLst>
              <a:ext uri="{FF2B5EF4-FFF2-40B4-BE49-F238E27FC236}">
                <a16:creationId xmlns:a16="http://schemas.microsoft.com/office/drawing/2014/main" id="{8E488C3A-0D21-4B03-AE9F-2575D71F1BE5}"/>
              </a:ext>
            </a:extLst>
          </p:cNvPr>
          <p:cNvSpPr>
            <a:spLocks noGrp="1"/>
          </p:cNvSpPr>
          <p:nvPr>
            <p:ph type="pic" sz="quarter" idx="13" hasCustomPrompt="1"/>
          </p:nvPr>
        </p:nvSpPr>
        <p:spPr>
          <a:xfrm>
            <a:off x="5111574" y="0"/>
            <a:ext cx="7080426"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10" name="Straight Connector 9">
            <a:extLst>
              <a:ext uri="{FF2B5EF4-FFF2-40B4-BE49-F238E27FC236}">
                <a16:creationId xmlns:a16="http://schemas.microsoft.com/office/drawing/2014/main" id="{EDC9DC64-28F1-DE35-BA93-42BE9EDD8B26}"/>
              </a:ext>
            </a:extLst>
          </p:cNvPr>
          <p:cNvCxnSpPr>
            <a:cxnSpLocks/>
          </p:cNvCxnSpPr>
          <p:nvPr userDrawn="1"/>
        </p:nvCxnSpPr>
        <p:spPr>
          <a:xfrm>
            <a:off x="493405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A3CE87-786A-4910-E740-1852BBC75C5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159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34030" y="634990"/>
            <a:ext cx="4096995" cy="187400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F2E9456-38E2-B645-89F2-A4EE19009666}" type="datetime1">
              <a:rPr lang="en-US" smtClean="0"/>
              <a:t>10/12/2025</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CD4A6C7F-9167-3CFF-8E30-53AE9D6BB73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34020" y="2866804"/>
            <a:ext cx="4096987" cy="2989469"/>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062330" y="634989"/>
            <a:ext cx="6495633" cy="5857517"/>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9C0A275-A2A5-8AD0-2E0F-DDE194CF8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110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0D70470-0208-0F43-B978-960D5782D9F1}" type="datetime1">
              <a:rPr lang="en-US" smtClean="0"/>
              <a:t>10/12/2025</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03E95682-83E4-B8FD-0229-98470A1CACC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2BD7F5-CDD3-75CC-75F0-0D3B429420E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56D9DA0-6EE9-83EA-17DF-CC70C2448FC9}"/>
              </a:ext>
            </a:extLst>
          </p:cNvPr>
          <p:cNvSpPr>
            <a:spLocks noGrp="1"/>
          </p:cNvSpPr>
          <p:nvPr>
            <p:ph type="title"/>
          </p:nvPr>
        </p:nvSpPr>
        <p:spPr>
          <a:xfrm>
            <a:off x="612648" y="634990"/>
            <a:ext cx="3595634" cy="1762083"/>
          </a:xfrm>
        </p:spPr>
        <p:txBody>
          <a:bodyPr anchor="t">
            <a:normAutofit/>
          </a:bodyPr>
          <a:lstStyle>
            <a:lvl1pPr>
              <a:defRPr sz="36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D578782C-4033-2DC8-D9E6-78F704FB0CD8}"/>
              </a:ext>
            </a:extLst>
          </p:cNvPr>
          <p:cNvSpPr>
            <a:spLocks noGrp="1"/>
          </p:cNvSpPr>
          <p:nvPr>
            <p:ph type="body" sz="half" idx="2"/>
          </p:nvPr>
        </p:nvSpPr>
        <p:spPr>
          <a:xfrm>
            <a:off x="612648" y="2521515"/>
            <a:ext cx="3585586" cy="3701117"/>
          </a:xfrm>
          <a:prstGeom prst="rect">
            <a:avLst/>
          </a:prstGeo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4782C0C8-F3A4-B2F1-131D-63904B515429}"/>
              </a:ext>
            </a:extLst>
          </p:cNvPr>
          <p:cNvSpPr>
            <a:spLocks noGrp="1"/>
          </p:cNvSpPr>
          <p:nvPr>
            <p:ph type="pic" idx="1" hasCustomPrompt="1"/>
          </p:nvPr>
        </p:nvSpPr>
        <p:spPr>
          <a:xfrm>
            <a:off x="5340483" y="634990"/>
            <a:ext cx="6139637" cy="5587643"/>
          </a:xfrm>
          <a:prstGeom prst="rect">
            <a:avLst/>
          </a:prstGeo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975098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30" y="1373816"/>
            <a:ext cx="10906802" cy="1607128"/>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B19637D-AC4A-CB4E-96DC-9B86DEC28BAD}" type="datetime1">
              <a:rPr lang="en-US" smtClean="0"/>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BB4F35B0-78B0-CF96-BDA9-3D1E19B0636E}"/>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hasCustomPrompt="1"/>
          </p:nvPr>
        </p:nvSpPr>
        <p:spPr>
          <a:xfrm>
            <a:off x="633480" y="3615051"/>
            <a:ext cx="10906781" cy="2607949"/>
          </a:xfrm>
          <a:prstGeom prst="rect">
            <a:avLst/>
          </a:prstGeom>
        </p:spPr>
        <p:txBody>
          <a:bodyPr>
            <a:norm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55FE6CEC-AEBC-8860-A62E-637765B0DE2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63186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2">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C31587E-E768-0BED-F16B-618390A49DB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B729E58-15D4-9BFF-C39F-C683CED24138}"/>
              </a:ext>
            </a:extLst>
          </p:cNvPr>
          <p:cNvSpPr>
            <a:spLocks noGrp="1"/>
          </p:cNvSpPr>
          <p:nvPr>
            <p:ph type="title"/>
          </p:nvPr>
        </p:nvSpPr>
        <p:spPr>
          <a:xfrm>
            <a:off x="612647" y="1953889"/>
            <a:ext cx="8430767" cy="1842020"/>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p:spPr>
        <p:txBody>
          <a:bodyPr/>
          <a:lstStyle>
            <a:lvl1pPr>
              <a:defRPr>
                <a:solidFill>
                  <a:schemeClr val="bg1"/>
                </a:solidFill>
              </a:defRPr>
            </a:lvl1pPr>
          </a:lstStyle>
          <a:p>
            <a:fld id="{68B0FE8A-6796-DE43-BAD7-69D8B3740AE7}" type="datetime1">
              <a:rPr lang="en-US" smtClean="0"/>
              <a:t>10/12/2025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A329D384-6BDA-A5B3-C1ED-7DADE965436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349BFD2E-FBA7-08CA-139F-3F60185F32DE}"/>
              </a:ext>
            </a:extLst>
          </p:cNvPr>
          <p:cNvSpPr>
            <a:spLocks noGrp="1"/>
          </p:cNvSpPr>
          <p:nvPr>
            <p:ph sz="quarter" idx="14" hasCustomPrompt="1"/>
          </p:nvPr>
        </p:nvSpPr>
        <p:spPr>
          <a:xfrm>
            <a:off x="612775" y="3971109"/>
            <a:ext cx="8430639" cy="2251892"/>
          </a:xfrm>
          <a:prstGeom prst="rect">
            <a:avLst/>
          </a:prstGeom>
        </p:spPr>
        <p:txBody>
          <a:bodyPr anchor="b">
            <a:no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796612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7BCA07-7796-4E37-A677-01C97434387C}"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24BBB8-2E4F-4B25-9259-B4E295D3DD8A}" type="slidenum">
              <a:rPr lang="en-GB" smtClean="0"/>
              <a:t>‹#›</a:t>
            </a:fld>
            <a:endParaRPr lang="en-GB"/>
          </a:p>
        </p:txBody>
      </p:sp>
    </p:spTree>
    <p:extLst>
      <p:ext uri="{BB962C8B-B14F-4D97-AF65-F5344CB8AC3E}">
        <p14:creationId xmlns:p14="http://schemas.microsoft.com/office/powerpoint/2010/main" val="2882787354"/>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7BCA07-7796-4E37-A677-01C97434387C}" type="datetimeFigureOut">
              <a:rPr lang="en-GB" smtClean="0"/>
              <a:t>12/10/2025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24BBB8-2E4F-4B25-9259-B4E295D3DD8A}" type="slidenum">
              <a:rPr lang="en-GB" smtClean="0"/>
              <a:t>‹#›</a:t>
            </a:fld>
            <a:endParaRPr lang="en-GB"/>
          </a:p>
        </p:txBody>
      </p:sp>
    </p:spTree>
    <p:extLst>
      <p:ext uri="{BB962C8B-B14F-4D97-AF65-F5344CB8AC3E}">
        <p14:creationId xmlns:p14="http://schemas.microsoft.com/office/powerpoint/2010/main" val="3590686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111934-4102-48C7-892B-74073048542B}"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A01D8-1896-4F0B-A600-11CAA4E84D2E}" type="slidenum">
              <a:rPr lang="en-GB" smtClean="0"/>
              <a:t>‹#›</a:t>
            </a:fld>
            <a:endParaRPr lang="en-GB"/>
          </a:p>
        </p:txBody>
      </p:sp>
    </p:spTree>
    <p:extLst>
      <p:ext uri="{BB962C8B-B14F-4D97-AF65-F5344CB8AC3E}">
        <p14:creationId xmlns:p14="http://schemas.microsoft.com/office/powerpoint/2010/main" val="4055589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BCA07-7796-4E37-A677-01C97434387C}" type="datetimeFigureOut">
              <a:rPr lang="en-GB" smtClean="0"/>
              <a:t>12/10/2025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24BBB8-2E4F-4B25-9259-B4E295D3DD8A}" type="slidenum">
              <a:rPr lang="en-GB" smtClean="0"/>
              <a:t>‹#›</a:t>
            </a:fld>
            <a:endParaRPr lang="en-GB"/>
          </a:p>
        </p:txBody>
      </p:sp>
    </p:spTree>
    <p:extLst>
      <p:ext uri="{BB962C8B-B14F-4D97-AF65-F5344CB8AC3E}">
        <p14:creationId xmlns:p14="http://schemas.microsoft.com/office/powerpoint/2010/main" val="129762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FAA997-E292-EBAB-2E9D-3845D76D6263}"/>
              </a:ext>
            </a:extLst>
          </p:cNvPr>
          <p:cNvSpPr>
            <a:spLocks noGrp="1"/>
          </p:cNvSpPr>
          <p:nvPr>
            <p:ph type="ctrTitle"/>
          </p:nvPr>
        </p:nvSpPr>
        <p:spPr>
          <a:xfrm>
            <a:off x="612648" y="353804"/>
            <a:ext cx="9598152" cy="4099340"/>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12" name="Subtitle 2">
            <a:extLst>
              <a:ext uri="{FF2B5EF4-FFF2-40B4-BE49-F238E27FC236}">
                <a16:creationId xmlns:a16="http://schemas.microsoft.com/office/drawing/2014/main" id="{2CE2F65D-E74D-73DE-8713-5AD69E7CEEB1}"/>
              </a:ext>
            </a:extLst>
          </p:cNvPr>
          <p:cNvSpPr>
            <a:spLocks noGrp="1"/>
          </p:cNvSpPr>
          <p:nvPr>
            <p:ph type="subTitle" idx="1"/>
          </p:nvPr>
        </p:nvSpPr>
        <p:spPr>
          <a:xfrm>
            <a:off x="612646" y="5588006"/>
            <a:ext cx="7769354" cy="634991"/>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cxnSp>
        <p:nvCxnSpPr>
          <p:cNvPr id="8" name="Straight Connector 7">
            <a:extLst>
              <a:ext uri="{FF2B5EF4-FFF2-40B4-BE49-F238E27FC236}">
                <a16:creationId xmlns:a16="http://schemas.microsoft.com/office/drawing/2014/main" id="{D8D58296-262D-E3A1-3EDA-108D59ADDEB9}"/>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BE98C5E6-9287-6A44-A9ED-68C630E53090}" type="datetime1">
              <a:rPr lang="en-US" smtClean="0"/>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5FC82B15-2BAA-B79D-562D-AB6EE143DF7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5308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2">
            <a:lumMod val="9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784593-B08F-6412-D575-67F684C5A929}"/>
              </a:ext>
            </a:extLst>
          </p:cNvPr>
          <p:cNvSpPr>
            <a:spLocks noGrp="1"/>
          </p:cNvSpPr>
          <p:nvPr>
            <p:ph type="ctrTitle"/>
          </p:nvPr>
        </p:nvSpPr>
        <p:spPr>
          <a:xfrm>
            <a:off x="598578" y="2018460"/>
            <a:ext cx="9140954" cy="3236439"/>
          </a:xfrm>
        </p:spPr>
        <p:txBody>
          <a:bodyPr vert="horz" lIns="91440" tIns="45720" rIns="91440" bIns="45720" rtlCol="0" anchor="b">
            <a:noAutofit/>
          </a:bodyPr>
          <a:lstStyle>
            <a:lvl1pPr>
              <a:defRPr lang="en-US" sz="6000" dirty="0"/>
            </a:lvl1pPr>
          </a:lstStyle>
          <a:p>
            <a:pPr lvl="0"/>
            <a:r>
              <a:rPr lang="en-US"/>
              <a:t>Click to edit Master title style</a:t>
            </a:r>
            <a:endParaRPr lang="en-US" dirty="0"/>
          </a:p>
        </p:txBody>
      </p:sp>
      <p:sp>
        <p:nvSpPr>
          <p:cNvPr id="10" name="Subtitle 2">
            <a:extLst>
              <a:ext uri="{FF2B5EF4-FFF2-40B4-BE49-F238E27FC236}">
                <a16:creationId xmlns:a16="http://schemas.microsoft.com/office/drawing/2014/main" id="{4192A629-1C7A-908C-99B6-E95B0C98017A}"/>
              </a:ext>
            </a:extLst>
          </p:cNvPr>
          <p:cNvSpPr>
            <a:spLocks noGrp="1"/>
          </p:cNvSpPr>
          <p:nvPr>
            <p:ph type="subTitle" idx="1"/>
          </p:nvPr>
        </p:nvSpPr>
        <p:spPr>
          <a:xfrm>
            <a:off x="598579" y="5477529"/>
            <a:ext cx="7312153" cy="1014984"/>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cxnSp>
        <p:nvCxnSpPr>
          <p:cNvPr id="9" name="Straight Connector 8">
            <a:extLst>
              <a:ext uri="{FF2B5EF4-FFF2-40B4-BE49-F238E27FC236}">
                <a16:creationId xmlns:a16="http://schemas.microsoft.com/office/drawing/2014/main" id="{617A912A-256D-661B-C181-034D06ED868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AF22403-57C6-1844-A1CE-EC8B0C9F71DA}" type="datetime1">
              <a:rPr lang="en-US" smtClean="0"/>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8" name="Straight Connector 7">
            <a:extLst>
              <a:ext uri="{FF2B5EF4-FFF2-40B4-BE49-F238E27FC236}">
                <a16:creationId xmlns:a16="http://schemas.microsoft.com/office/drawing/2014/main" id="{DCC649EA-F1C7-472F-52D7-A93BB7EC19B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3119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0FCED8-73AC-58D6-B68F-AAFD305C6675}"/>
              </a:ext>
            </a:extLst>
          </p:cNvPr>
          <p:cNvSpPr>
            <a:spLocks noGrp="1"/>
          </p:cNvSpPr>
          <p:nvPr>
            <p:ph type="ctrTitle"/>
          </p:nvPr>
        </p:nvSpPr>
        <p:spPr>
          <a:xfrm>
            <a:off x="1981200" y="1560442"/>
            <a:ext cx="8229600" cy="2379013"/>
          </a:xfrm>
        </p:spPr>
        <p:txBody>
          <a:bodyPr anchor="b">
            <a:normAutofit/>
          </a:bodyPr>
          <a:lstStyle>
            <a:lvl1pPr algn="ctr">
              <a:defRPr sz="60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983008E-F782-B9DD-6537-0B9EAE9279E9}"/>
              </a:ext>
            </a:extLst>
          </p:cNvPr>
          <p:cNvSpPr>
            <a:spLocks noGrp="1"/>
          </p:cNvSpPr>
          <p:nvPr>
            <p:ph type="subTitle" idx="1"/>
          </p:nvPr>
        </p:nvSpPr>
        <p:spPr>
          <a:xfrm>
            <a:off x="2301923" y="4039648"/>
            <a:ext cx="7588155" cy="1029310"/>
          </a:xfrm>
          <a:prstGeom prst="rect">
            <a:avLst/>
          </a:prstGeo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0CFC45B0-B1A3-3E44-43D7-C15E5073EEB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EF67CE4-B6BA-0C48-874C-4DFD10A9B4AF}" type="datetime1">
              <a:rPr lang="en-US" smtClean="0"/>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3BEA1CDC-959E-33FA-9AF1-75DB91B6A96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97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A27FB5B-F1F4-96F1-0152-318F0A4000BC}"/>
              </a:ext>
            </a:extLst>
          </p:cNvPr>
          <p:cNvCxnSpPr/>
          <p:nvPr/>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355388B-2964-6FA6-1B0D-6858F19DB09C}"/>
              </a:ext>
            </a:extLst>
          </p:cNvPr>
          <p:cNvSpPr>
            <a:spLocks noGrp="1"/>
          </p:cNvSpPr>
          <p:nvPr>
            <p:ph type="ctrTitle" hasCustomPrompt="1"/>
          </p:nvPr>
        </p:nvSpPr>
        <p:spPr>
          <a:xfrm>
            <a:off x="612648" y="1001713"/>
            <a:ext cx="7909560" cy="5477510"/>
          </a:xfrm>
        </p:spPr>
        <p:txBody>
          <a:bodyPr vert="horz" lIns="91440" tIns="45720" rIns="91440" bIns="45720" rtlCol="0" anchor="b">
            <a:normAutofit/>
          </a:bodyPr>
          <a:lstStyle>
            <a:lvl1pPr>
              <a:defRPr lang="en-US" sz="6000" dirty="0">
                <a:solidFill>
                  <a:schemeClr val="bg1"/>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2E0ED0FC-24F7-C844-8E98-AE6A55D9AF57}" type="datetime1">
              <a:rPr lang="en-US" smtClean="0"/>
              <a:t>10/12/2025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61593392-0733-4701-8F74-B58075202E27}"/>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9246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34030" y="634990"/>
            <a:ext cx="10923934" cy="75565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16200000">
            <a:off x="-2067304" y="2231454"/>
            <a:ext cx="4564376" cy="429768"/>
          </a:xfrm>
          <a:prstGeom prst="rect">
            <a:avLst/>
          </a:prstGeom>
        </p:spPr>
        <p:txBody>
          <a:bodyPr vert="horz" lIns="91440" tIns="45720" rIns="91440" bIns="45720" rtlCol="0" anchor="ctr"/>
          <a:lstStyle>
            <a:lvl1pPr algn="r" rtl="0">
              <a:defRPr sz="800" b="0" i="0">
                <a:solidFill>
                  <a:schemeClr val="tx1"/>
                </a:solidFill>
                <a:latin typeface="+mn-lt"/>
                <a:ea typeface="Batang" panose="02030600000101010101" pitchFamily="18" charset="-127"/>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rot="16200000">
            <a:off x="-532352" y="5260879"/>
            <a:ext cx="1494475" cy="429768"/>
          </a:xfrm>
          <a:prstGeom prst="rect">
            <a:avLst/>
          </a:prstGeom>
        </p:spPr>
        <p:txBody>
          <a:bodyPr vert="horz" lIns="91440" tIns="45720" rIns="91440" bIns="45720" rtlCol="0" anchor="ctr"/>
          <a:lstStyle>
            <a:lvl1pPr algn="l" rtl="0">
              <a:defRPr sz="800" b="0" i="0">
                <a:solidFill>
                  <a:schemeClr val="tx1"/>
                </a:solidFill>
                <a:latin typeface="+mn-lt"/>
                <a:ea typeface="Batang" panose="02030600000101010101" pitchFamily="18" charset="-127"/>
              </a:defRPr>
            </a:lvl1pPr>
          </a:lstStyle>
          <a:p>
            <a:fld id="{43E9438E-6B36-A14E-B7B5-A87CBFCBC1F9}" type="datetime1">
              <a:rPr lang="en-US" smtClean="0"/>
              <a:pPr/>
              <a:t>10/12/2025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2" y="6492513"/>
            <a:ext cx="429207" cy="365125"/>
          </a:xfrm>
          <a:prstGeom prst="rect">
            <a:avLst/>
          </a:prstGeom>
        </p:spPr>
        <p:txBody>
          <a:bodyPr vert="horz" lIns="91440" tIns="45720" rIns="91440" bIns="45720" rtlCol="0" anchor="ctr"/>
          <a:lstStyle>
            <a:lvl1pPr algn="ctr" rtl="0">
              <a:defRPr sz="800" b="0" i="0">
                <a:solidFill>
                  <a:schemeClr val="tx1"/>
                </a:solidFill>
                <a:latin typeface="+mn-lt"/>
                <a:ea typeface="Batang" panose="02030600000101010101" pitchFamily="18" charset="-127"/>
              </a:defRPr>
            </a:lvl1pPr>
          </a:lstStyle>
          <a:p>
            <a:fld id="{CC057153-B650-4DEB-B370-79DDCFDCE934}" type="slidenum">
              <a:rPr lang="en-US" smtClean="0"/>
              <a:pPr/>
              <a:t>‹#›</a:t>
            </a:fld>
            <a:endParaRPr lang="en-US" dirty="0"/>
          </a:p>
        </p:txBody>
      </p:sp>
      <p:sp>
        <p:nvSpPr>
          <p:cNvPr id="9" name="Text Placeholder 2">
            <a:extLst>
              <a:ext uri="{FF2B5EF4-FFF2-40B4-BE49-F238E27FC236}">
                <a16:creationId xmlns:a16="http://schemas.microsoft.com/office/drawing/2014/main" id="{65102932-722B-3E65-A301-BE5A2490CA12}"/>
              </a:ext>
            </a:extLst>
          </p:cNvPr>
          <p:cNvSpPr>
            <a:spLocks noGrp="1"/>
          </p:cNvSpPr>
          <p:nvPr>
            <p:ph type="body" idx="1"/>
          </p:nvPr>
        </p:nvSpPr>
        <p:spPr>
          <a:xfrm>
            <a:off x="634030" y="1537958"/>
            <a:ext cx="10923934" cy="46850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7627104"/>
      </p:ext>
    </p:extLst>
  </p:cSld>
  <p:clrMap bg1="lt1" tx1="dk1" bg2="lt2" tx2="dk2" accent1="accent1" accent2="accent2" accent3="accent3" accent4="accent4" accent5="accent5" accent6="accent6" hlink="hlink" folHlink="folHlink"/>
  <p:sldLayoutIdLst>
    <p:sldLayoutId id="2147483815" r:id="rId1"/>
    <p:sldLayoutId id="2147483766" r:id="rId2"/>
    <p:sldLayoutId id="2147483816" r:id="rId3"/>
    <p:sldLayoutId id="2147483765" r:id="rId4"/>
    <p:sldLayoutId id="2147483768" r:id="rId5"/>
    <p:sldLayoutId id="2147483769" r:id="rId6"/>
    <p:sldLayoutId id="2147483770" r:id="rId7"/>
    <p:sldLayoutId id="2147483771" r:id="rId8"/>
    <p:sldLayoutId id="2147483772" r:id="rId9"/>
    <p:sldLayoutId id="2147483821"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817" r:id="rId34"/>
    <p:sldLayoutId id="2147483782" r:id="rId35"/>
    <p:sldLayoutId id="2147483798" r:id="rId36"/>
    <p:sldLayoutId id="2147483799" r:id="rId37"/>
    <p:sldLayoutId id="2147483800" r:id="rId38"/>
    <p:sldLayoutId id="2147483801" r:id="rId39"/>
    <p:sldLayoutId id="2147483803" r:id="rId40"/>
    <p:sldLayoutId id="2147483819" r:id="rId41"/>
    <p:sldLayoutId id="2147483820" r:id="rId42"/>
    <p:sldLayoutId id="2147483804" r:id="rId43"/>
    <p:sldLayoutId id="2147483805" r:id="rId44"/>
    <p:sldLayoutId id="2147483806" r:id="rId45"/>
    <p:sldLayoutId id="2147483807" r:id="rId46"/>
    <p:sldLayoutId id="2147483808" r:id="rId47"/>
    <p:sldLayoutId id="2147483809" r:id="rId48"/>
    <p:sldLayoutId id="2147483810" r:id="rId49"/>
    <p:sldLayoutId id="2147483811" r:id="rId50"/>
    <p:sldLayoutId id="2147483812" r:id="rId51"/>
    <p:sldLayoutId id="2147483813" r:id="rId52"/>
    <p:sldLayoutId id="2147483814" r:id="rId53"/>
    <p:sldLayoutId id="2147483822" r:id="rId54"/>
    <p:sldLayoutId id="2147483823" r:id="rId55"/>
    <p:sldLayoutId id="2147483824" r:id="rId56"/>
    <p:sldLayoutId id="2147483825" r:id="rId57"/>
  </p:sldLayoutIdLst>
  <p:hf hdr="0"/>
  <p:txStyles>
    <p:titleStyle>
      <a:lvl1pPr algn="l" defTabSz="914400" rtl="0" eaLnBrk="1" latinLnBrk="0" hangingPunct="1">
        <a:lnSpc>
          <a:spcPct val="90000"/>
        </a:lnSpc>
        <a:spcBef>
          <a:spcPct val="0"/>
        </a:spcBef>
        <a:buNone/>
        <a:defRPr sz="3600" b="0" i="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5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6.xml"/><Relationship Id="rId5" Type="http://schemas.openxmlformats.org/officeDocument/2006/relationships/image" Target="../media/image7.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hyperlink" Target="https://www.england.nhs.uk/publication/national-genomic-test-director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genomicseducation.hee.nhs.uk/" TargetMode="External"/><Relationship Id="rId4" Type="http://schemas.openxmlformats.org/officeDocument/2006/relationships/hyperlink" Target="https://www.genomicseducation.hee.nhs.uk/genot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7.xm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03567" y="2136337"/>
            <a:ext cx="8501707" cy="4154984"/>
          </a:xfrm>
          <a:prstGeom prst="rect">
            <a:avLst/>
          </a:prstGeom>
          <a:noFill/>
        </p:spPr>
        <p:txBody>
          <a:bodyPr wrap="square" rtlCol="0">
            <a:spAutoFit/>
          </a:bodyPr>
          <a:lstStyle/>
          <a:p>
            <a:pPr algn="ctr" defTabSz="457200"/>
            <a:r>
              <a:rPr lang="en-GB" sz="5400" b="1" dirty="0">
                <a:solidFill>
                  <a:srgbClr val="002060"/>
                </a:solidFill>
                <a:latin typeface="+mj-lt"/>
                <a:cs typeface="Times New Roman" panose="02020603050405020304" pitchFamily="18" charset="0"/>
              </a:rPr>
              <a:t>GENOMICS</a:t>
            </a:r>
          </a:p>
          <a:p>
            <a:pPr algn="ctr" defTabSz="457200"/>
            <a:endParaRPr lang="en-GB" sz="5400" b="1" dirty="0">
              <a:solidFill>
                <a:srgbClr val="002060"/>
              </a:solidFill>
              <a:latin typeface="+mj-lt"/>
              <a:cs typeface="Times New Roman" panose="02020603050405020304" pitchFamily="18" charset="0"/>
            </a:endParaRPr>
          </a:p>
          <a:p>
            <a:pPr algn="ctr" defTabSz="457200"/>
            <a:r>
              <a:rPr lang="en-GB" sz="1600" b="1" dirty="0">
                <a:solidFill>
                  <a:srgbClr val="002060"/>
                </a:solidFill>
                <a:latin typeface="+mj-lt"/>
                <a:cs typeface="Times New Roman" panose="02020603050405020304" pitchFamily="18" charset="0"/>
              </a:rPr>
              <a:t>Dr Lara Hawkes</a:t>
            </a:r>
          </a:p>
          <a:p>
            <a:pPr algn="ctr" defTabSz="457200"/>
            <a:r>
              <a:rPr lang="en-GB" sz="1600" b="1" dirty="0">
                <a:solidFill>
                  <a:srgbClr val="002060"/>
                </a:solidFill>
                <a:latin typeface="+mj-lt"/>
                <a:cs typeface="Times New Roman" panose="02020603050405020304" pitchFamily="18" charset="0"/>
              </a:rPr>
              <a:t>Consultant in Clinical Genetics </a:t>
            </a:r>
          </a:p>
          <a:p>
            <a:pPr algn="ctr" defTabSz="457200"/>
            <a:r>
              <a:rPr lang="en-GB" sz="1600" b="1" dirty="0">
                <a:solidFill>
                  <a:srgbClr val="002060"/>
                </a:solidFill>
                <a:latin typeface="+mj-lt"/>
                <a:cs typeface="Times New Roman" panose="02020603050405020304" pitchFamily="18" charset="0"/>
              </a:rPr>
              <a:t>Oxford Centre for Genomic Medicine</a:t>
            </a:r>
          </a:p>
          <a:p>
            <a:pPr algn="ctr" defTabSz="457200"/>
            <a:endParaRPr lang="en-GB" sz="5400" dirty="0">
              <a:latin typeface="+mj-lt"/>
              <a:cs typeface="Times New Roman" panose="02020603050405020304" pitchFamily="18" charset="0"/>
            </a:endParaRPr>
          </a:p>
          <a:p>
            <a:pPr algn="ctr" defTabSz="457200"/>
            <a:endParaRPr lang="en-GB" sz="5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53594" y="3615826"/>
            <a:ext cx="11538405" cy="1446550"/>
          </a:xfrm>
          <a:prstGeom prst="rect">
            <a:avLst/>
          </a:prstGeom>
          <a:noFill/>
        </p:spPr>
        <p:txBody>
          <a:bodyPr wrap="square" rtlCol="0">
            <a:spAutoFit/>
          </a:bodyPr>
          <a:lstStyle/>
          <a:p>
            <a:pPr defTabSz="457200"/>
            <a:endParaRPr lang="en-US" sz="2800" dirty="0">
              <a:solidFill>
                <a:prstClr val="black"/>
              </a:solidFill>
              <a:latin typeface="Times New Roman" panose="02020603050405020304" pitchFamily="18" charset="0"/>
              <a:cs typeface="Times New Roman" panose="02020603050405020304" pitchFamily="18" charset="0"/>
            </a:endParaRPr>
          </a:p>
          <a:p>
            <a:pPr algn="r" defTabSz="457200"/>
            <a:r>
              <a:rPr lang="en-US" sz="2800" dirty="0">
                <a:latin typeface="Calibri" panose="020F0502020204030204" pitchFamily="34" charset="0"/>
                <a:cs typeface="Calibri" panose="020F0502020204030204" pitchFamily="34" charset="0"/>
              </a:rPr>
              <a:t> </a:t>
            </a:r>
          </a:p>
          <a:p>
            <a:pPr defTabSz="457200"/>
            <a:endParaRPr lang="en-US" sz="3200" dirty="0">
              <a:solidFill>
                <a:srgbClr val="943424"/>
              </a:solidFill>
            </a:endParaRPr>
          </a:p>
        </p:txBody>
      </p:sp>
      <p:pic>
        <p:nvPicPr>
          <p:cNvPr id="3" name="Picture 2" descr="A close up of a logo&#10;&#10;Description automatically generated">
            <a:extLst>
              <a:ext uri="{FF2B5EF4-FFF2-40B4-BE49-F238E27FC236}">
                <a16:creationId xmlns:a16="http://schemas.microsoft.com/office/drawing/2014/main" id="{D1ADF067-DC2D-EA78-DFF6-FFA254F1DD3E}"/>
              </a:ext>
            </a:extLst>
          </p:cNvPr>
          <p:cNvPicPr>
            <a:picLocks noChangeAspect="1"/>
          </p:cNvPicPr>
          <p:nvPr/>
        </p:nvPicPr>
        <p:blipFill>
          <a:blip r:embed="rId3"/>
          <a:stretch>
            <a:fillRect/>
          </a:stretch>
        </p:blipFill>
        <p:spPr>
          <a:xfrm>
            <a:off x="10161141" y="38927"/>
            <a:ext cx="1890181" cy="570036"/>
          </a:xfrm>
          <a:prstGeom prst="rect">
            <a:avLst/>
          </a:prstGeom>
        </p:spPr>
      </p:pic>
      <p:pic>
        <p:nvPicPr>
          <p:cNvPr id="10" name="Picture 9">
            <a:extLst>
              <a:ext uri="{FF2B5EF4-FFF2-40B4-BE49-F238E27FC236}">
                <a16:creationId xmlns:a16="http://schemas.microsoft.com/office/drawing/2014/main" id="{3C4F9A7C-3283-A79F-7AB8-15D9F7B97F7B}"/>
              </a:ext>
            </a:extLst>
          </p:cNvPr>
          <p:cNvPicPr>
            <a:picLocks noChangeAspect="1"/>
          </p:cNvPicPr>
          <p:nvPr/>
        </p:nvPicPr>
        <p:blipFill>
          <a:blip r:embed="rId4"/>
          <a:stretch>
            <a:fillRect/>
          </a:stretch>
        </p:blipFill>
        <p:spPr>
          <a:xfrm>
            <a:off x="1" y="0"/>
            <a:ext cx="1386726" cy="6858000"/>
          </a:xfrm>
          <a:prstGeom prst="rect">
            <a:avLst/>
          </a:prstGeom>
        </p:spPr>
      </p:pic>
    </p:spTree>
    <p:extLst>
      <p:ext uri="{BB962C8B-B14F-4D97-AF65-F5344CB8AC3E}">
        <p14:creationId xmlns:p14="http://schemas.microsoft.com/office/powerpoint/2010/main" val="290974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6963-B2AC-CE9E-1FBE-4C60031E3519}"/>
              </a:ext>
            </a:extLst>
          </p:cNvPr>
          <p:cNvSpPr>
            <a:spLocks noGrp="1"/>
          </p:cNvSpPr>
          <p:nvPr>
            <p:ph type="title"/>
          </p:nvPr>
        </p:nvSpPr>
        <p:spPr>
          <a:xfrm>
            <a:off x="1288026" y="634990"/>
            <a:ext cx="10269938" cy="755659"/>
          </a:xfrm>
        </p:spPr>
        <p:txBody>
          <a:bodyPr/>
          <a:lstStyle/>
          <a:p>
            <a:r>
              <a:rPr lang="en-GB" dirty="0"/>
              <a:t>CANCER GENOMICS: SOMATIC VS GERMLINE</a:t>
            </a:r>
          </a:p>
        </p:txBody>
      </p:sp>
      <p:sp>
        <p:nvSpPr>
          <p:cNvPr id="3" name="Content Placeholder 2">
            <a:extLst>
              <a:ext uri="{FF2B5EF4-FFF2-40B4-BE49-F238E27FC236}">
                <a16:creationId xmlns:a16="http://schemas.microsoft.com/office/drawing/2014/main" id="{566640A2-FFFE-68E6-54FA-61CED2AD0AF3}"/>
              </a:ext>
            </a:extLst>
          </p:cNvPr>
          <p:cNvSpPr>
            <a:spLocks noGrp="1"/>
          </p:cNvSpPr>
          <p:nvPr>
            <p:ph sz="half" idx="1"/>
          </p:nvPr>
        </p:nvSpPr>
        <p:spPr>
          <a:xfrm>
            <a:off x="1288026" y="1825625"/>
            <a:ext cx="4731774" cy="4351338"/>
          </a:xfrm>
        </p:spPr>
        <p:txBody>
          <a:bodyPr/>
          <a:lstStyle/>
          <a:p>
            <a:pPr fontAlgn="base">
              <a:buNone/>
            </a:pPr>
            <a:r>
              <a:rPr lang="en-US" b="1" dirty="0">
                <a:solidFill>
                  <a:srgbClr val="131313"/>
                </a:solidFill>
                <a:latin typeface="+mj-lt"/>
              </a:rPr>
              <a:t>Germline Mutations</a:t>
            </a:r>
            <a:r>
              <a:rPr lang="en-US" dirty="0">
                <a:solidFill>
                  <a:srgbClr val="131313"/>
                </a:solidFill>
                <a:latin typeface="+mj-lt"/>
              </a:rPr>
              <a:t>​</a:t>
            </a:r>
          </a:p>
          <a:p>
            <a:pPr fontAlgn="base">
              <a:buNone/>
            </a:pPr>
            <a:r>
              <a:rPr lang="en-US" dirty="0">
                <a:solidFill>
                  <a:srgbClr val="131313"/>
                </a:solidFill>
                <a:latin typeface="+mj-lt"/>
              </a:rPr>
              <a:t>Germline mutations are inherited genetic changes present in every cell, passed from parent to offspring.</a:t>
            </a:r>
          </a:p>
          <a:p>
            <a:pPr fontAlgn="base">
              <a:buNone/>
            </a:pPr>
            <a:endParaRPr lang="en-US" dirty="0">
              <a:solidFill>
                <a:srgbClr val="131313"/>
              </a:solidFill>
              <a:latin typeface="+mj-lt"/>
            </a:endParaRPr>
          </a:p>
          <a:p>
            <a:pPr fontAlgn="base">
              <a:buNone/>
            </a:pPr>
            <a:r>
              <a:rPr lang="en-US" b="1" dirty="0">
                <a:solidFill>
                  <a:srgbClr val="131313"/>
                </a:solidFill>
                <a:latin typeface="+mj-lt"/>
              </a:rPr>
              <a:t>Somatic Mutations</a:t>
            </a:r>
            <a:r>
              <a:rPr lang="en-US" dirty="0">
                <a:solidFill>
                  <a:srgbClr val="131313"/>
                </a:solidFill>
                <a:latin typeface="+mj-lt"/>
              </a:rPr>
              <a:t>​</a:t>
            </a:r>
          </a:p>
          <a:p>
            <a:pPr fontAlgn="base">
              <a:buNone/>
            </a:pPr>
            <a:r>
              <a:rPr lang="en-US" dirty="0">
                <a:solidFill>
                  <a:srgbClr val="131313"/>
                </a:solidFill>
                <a:latin typeface="+mj-lt"/>
              </a:rPr>
              <a:t>Somatic mutations occur in individual cells during life and are not inherited, often linked to cancer development.</a:t>
            </a:r>
          </a:p>
          <a:p>
            <a:pPr fontAlgn="base">
              <a:buNone/>
            </a:pPr>
            <a:endParaRPr lang="en-US" dirty="0">
              <a:solidFill>
                <a:srgbClr val="131313"/>
              </a:solidFill>
              <a:latin typeface="+mj-lt"/>
            </a:endParaRPr>
          </a:p>
          <a:p>
            <a:pPr fontAlgn="base">
              <a:buNone/>
            </a:pPr>
            <a:r>
              <a:rPr lang="en-US" dirty="0">
                <a:solidFill>
                  <a:srgbClr val="131313"/>
                </a:solidFill>
                <a:latin typeface="+mj-lt"/>
              </a:rPr>
              <a:t>In NHS paired somatic and germline genomic analysis available for some patients e.g. childhood cancers, sarcomas</a:t>
            </a:r>
          </a:p>
          <a:p>
            <a:endParaRPr lang="en-GB" dirty="0"/>
          </a:p>
        </p:txBody>
      </p:sp>
      <p:sp>
        <p:nvSpPr>
          <p:cNvPr id="5" name="Date Placeholder 4">
            <a:extLst>
              <a:ext uri="{FF2B5EF4-FFF2-40B4-BE49-F238E27FC236}">
                <a16:creationId xmlns:a16="http://schemas.microsoft.com/office/drawing/2014/main" id="{A5E6AEC8-69C6-EF02-0DC1-171FC18F9BB1}"/>
              </a:ext>
            </a:extLst>
          </p:cNvPr>
          <p:cNvSpPr>
            <a:spLocks noGrp="1"/>
          </p:cNvSpPr>
          <p:nvPr>
            <p:ph type="dt" sz="half" idx="10"/>
          </p:nvPr>
        </p:nvSpPr>
        <p:spPr/>
        <p:txBody>
          <a:bodyPr/>
          <a:lstStyle/>
          <a:p>
            <a:fld id="{6FC0A55B-21F1-4FE5-8EA6-507F146DF6F8}" type="datetime1">
              <a:rPr lang="en-GB" smtClean="0"/>
              <a:t>12/10/2025</a:t>
            </a:fld>
            <a:endParaRPr lang="en-GB"/>
          </a:p>
        </p:txBody>
      </p:sp>
      <p:sp>
        <p:nvSpPr>
          <p:cNvPr id="6" name="Footer Placeholder 5">
            <a:extLst>
              <a:ext uri="{FF2B5EF4-FFF2-40B4-BE49-F238E27FC236}">
                <a16:creationId xmlns:a16="http://schemas.microsoft.com/office/drawing/2014/main" id="{18639C4B-3AB6-E869-23B7-955E800B43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F91A5-3EEC-46E1-6D23-5103DFF0CD87}"/>
              </a:ext>
            </a:extLst>
          </p:cNvPr>
          <p:cNvSpPr>
            <a:spLocks noGrp="1"/>
          </p:cNvSpPr>
          <p:nvPr>
            <p:ph type="sldNum" sz="quarter" idx="12"/>
          </p:nvPr>
        </p:nvSpPr>
        <p:spPr/>
        <p:txBody>
          <a:bodyPr/>
          <a:lstStyle/>
          <a:p>
            <a:fld id="{A324BBB8-2E4F-4B25-9259-B4E295D3DD8A}" type="slidenum">
              <a:rPr lang="en-GB" smtClean="0"/>
              <a:t>10</a:t>
            </a:fld>
            <a:endParaRPr lang="en-GB"/>
          </a:p>
        </p:txBody>
      </p:sp>
      <p:pic>
        <p:nvPicPr>
          <p:cNvPr id="2050" name="Picture 2" descr="Cancer sequencing unravels clonal evolution | Nature Biotechnology">
            <a:extLst>
              <a:ext uri="{FF2B5EF4-FFF2-40B4-BE49-F238E27FC236}">
                <a16:creationId xmlns:a16="http://schemas.microsoft.com/office/drawing/2014/main" id="{84D0D479-59B1-FA47-0E46-C636EDA8E9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0" y="1512029"/>
            <a:ext cx="5181600" cy="3963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DA98554-C589-6C66-AE9E-34D5362031BD}"/>
              </a:ext>
            </a:extLst>
          </p:cNvPr>
          <p:cNvPicPr>
            <a:picLocks noChangeAspect="1"/>
          </p:cNvPicPr>
          <p:nvPr/>
        </p:nvPicPr>
        <p:blipFill>
          <a:blip r:embed="rId3"/>
          <a:stretch>
            <a:fillRect/>
          </a:stretch>
        </p:blipFill>
        <p:spPr>
          <a:xfrm>
            <a:off x="-67837" y="-15689"/>
            <a:ext cx="1182350" cy="6858000"/>
          </a:xfrm>
          <a:prstGeom prst="rect">
            <a:avLst/>
          </a:prstGeom>
        </p:spPr>
      </p:pic>
    </p:spTree>
    <p:extLst>
      <p:ext uri="{BB962C8B-B14F-4D97-AF65-F5344CB8AC3E}">
        <p14:creationId xmlns:p14="http://schemas.microsoft.com/office/powerpoint/2010/main" val="342849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8F51-FAFB-3953-26C6-012C083EA389}"/>
              </a:ext>
            </a:extLst>
          </p:cNvPr>
          <p:cNvSpPr>
            <a:spLocks noGrp="1"/>
          </p:cNvSpPr>
          <p:nvPr>
            <p:ph type="title"/>
          </p:nvPr>
        </p:nvSpPr>
        <p:spPr>
          <a:xfrm>
            <a:off x="1455174" y="634991"/>
            <a:ext cx="10480977" cy="755659"/>
          </a:xfrm>
        </p:spPr>
        <p:txBody>
          <a:bodyPr anchor="t">
            <a:normAutofit/>
          </a:bodyPr>
          <a:lstStyle/>
          <a:p>
            <a:r>
              <a:rPr lang="en-US" dirty="0"/>
              <a:t>Cancer Genomics: Somatic Vs Germline</a:t>
            </a:r>
          </a:p>
        </p:txBody>
      </p:sp>
      <p:pic>
        <p:nvPicPr>
          <p:cNvPr id="4" name="Picture 3">
            <a:extLst>
              <a:ext uri="{FF2B5EF4-FFF2-40B4-BE49-F238E27FC236}">
                <a16:creationId xmlns:a16="http://schemas.microsoft.com/office/drawing/2014/main" id="{7143D269-1E6F-9FBE-17ED-D1EECE039AC0}"/>
              </a:ext>
            </a:extLst>
          </p:cNvPr>
          <p:cNvPicPr>
            <a:picLocks noChangeAspect="1"/>
          </p:cNvPicPr>
          <p:nvPr/>
        </p:nvPicPr>
        <p:blipFill>
          <a:blip r:embed="rId3"/>
          <a:stretch>
            <a:fillRect/>
          </a:stretch>
        </p:blipFill>
        <p:spPr>
          <a:xfrm>
            <a:off x="-67837" y="-15689"/>
            <a:ext cx="1182350" cy="6858000"/>
          </a:xfrm>
          <a:prstGeom prst="rect">
            <a:avLst/>
          </a:prstGeom>
        </p:spPr>
      </p:pic>
      <p:pic>
        <p:nvPicPr>
          <p:cNvPr id="7" name="Content Placeholder 6" descr="A diagram of a person&amp;#39;s body&#10;&#10;Description automatically generated">
            <a:extLst>
              <a:ext uri="{FF2B5EF4-FFF2-40B4-BE49-F238E27FC236}">
                <a16:creationId xmlns:a16="http://schemas.microsoft.com/office/drawing/2014/main" id="{60BA3DF4-6156-A316-FF4A-F734CBBCA704}"/>
              </a:ext>
            </a:extLst>
          </p:cNvPr>
          <p:cNvPicPr>
            <a:picLocks noGrp="1" noChangeAspect="1"/>
          </p:cNvPicPr>
          <p:nvPr>
            <p:ph idx="1"/>
          </p:nvPr>
        </p:nvPicPr>
        <p:blipFill>
          <a:blip r:embed="rId4"/>
          <a:stretch>
            <a:fillRect/>
          </a:stretch>
        </p:blipFill>
        <p:spPr>
          <a:xfrm>
            <a:off x="3510116" y="2075202"/>
            <a:ext cx="5753100" cy="2990850"/>
          </a:xfrm>
          <a:prstGeom prst="rect">
            <a:avLst/>
          </a:prstGeom>
        </p:spPr>
      </p:pic>
      <p:sp>
        <p:nvSpPr>
          <p:cNvPr id="9" name="TextBox 8">
            <a:extLst>
              <a:ext uri="{FF2B5EF4-FFF2-40B4-BE49-F238E27FC236}">
                <a16:creationId xmlns:a16="http://schemas.microsoft.com/office/drawing/2014/main" id="{2A5B6D96-8AD1-90CD-2A68-3BB8E061CBC3}"/>
              </a:ext>
            </a:extLst>
          </p:cNvPr>
          <p:cNvSpPr txBox="1"/>
          <p:nvPr/>
        </p:nvSpPr>
        <p:spPr>
          <a:xfrm>
            <a:off x="1114513" y="2217625"/>
            <a:ext cx="2395603" cy="2308324"/>
          </a:xfrm>
          <a:prstGeom prst="rect">
            <a:avLst/>
          </a:prstGeom>
          <a:noFill/>
        </p:spPr>
        <p:txBody>
          <a:bodyPr wrap="square">
            <a:spAutoFit/>
          </a:bodyPr>
          <a:lstStyle/>
          <a:p>
            <a:pPr indent="0">
              <a:buNone/>
            </a:pPr>
            <a:r>
              <a:rPr lang="en-GB" b="1" dirty="0"/>
              <a:t>Somatic results:</a:t>
            </a:r>
          </a:p>
          <a:p>
            <a:pPr marL="514361" indent="-285750">
              <a:buFont typeface="Arial" panose="020B0604020202020204" pitchFamily="34" charset="0"/>
              <a:buChar char="•"/>
            </a:pPr>
            <a:r>
              <a:rPr lang="en-GB" sz="1800" dirty="0"/>
              <a:t>May direct cancer treatment</a:t>
            </a:r>
          </a:p>
          <a:p>
            <a:pPr marL="514361" indent="-285750">
              <a:buFont typeface="Arial" panose="020B0604020202020204" pitchFamily="34" charset="0"/>
              <a:buChar char="•"/>
            </a:pPr>
            <a:r>
              <a:rPr lang="en-GB" sz="1800" dirty="0"/>
              <a:t>Prognosis</a:t>
            </a:r>
          </a:p>
          <a:p>
            <a:pPr marL="514361" indent="-285750">
              <a:buFont typeface="Arial" panose="020B0604020202020204" pitchFamily="34" charset="0"/>
              <a:buChar char="•"/>
            </a:pPr>
            <a:r>
              <a:rPr lang="en-GB" sz="1800" dirty="0"/>
              <a:t>Do not change risk for relatives</a:t>
            </a:r>
          </a:p>
          <a:p>
            <a:pPr marL="228611"/>
            <a:endParaRPr lang="en-GB" sz="1800" dirty="0">
              <a:ea typeface="Calibri"/>
              <a:cs typeface="Calibri"/>
            </a:endParaRPr>
          </a:p>
        </p:txBody>
      </p:sp>
      <p:sp>
        <p:nvSpPr>
          <p:cNvPr id="10" name="Content Placeholder 3">
            <a:extLst>
              <a:ext uri="{FF2B5EF4-FFF2-40B4-BE49-F238E27FC236}">
                <a16:creationId xmlns:a16="http://schemas.microsoft.com/office/drawing/2014/main" id="{500423DA-31EE-7FEF-AA74-38413F67401A}"/>
              </a:ext>
            </a:extLst>
          </p:cNvPr>
          <p:cNvSpPr txBox="1">
            <a:spLocks/>
          </p:cNvSpPr>
          <p:nvPr/>
        </p:nvSpPr>
        <p:spPr>
          <a:xfrm>
            <a:off x="9449570" y="2217625"/>
            <a:ext cx="2481931" cy="3524413"/>
          </a:xfrm>
          <a:prstGeom prst="rect">
            <a:avLst/>
          </a:prstGeom>
        </p:spPr>
        <p:txBody>
          <a:bodyPr lIns="60960" tIns="30480" rIns="60960" bIns="30480" anchor="t">
            <a:noAutofit/>
          </a:bodyPr>
          <a:lstStyle>
            <a:defPPr>
              <a:defRPr lang="en-US"/>
            </a:defPPr>
            <a:lvl1pPr marL="0" indent="-342900" algn="l" defTabSz="1632844"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1pPr>
            <a:lvl2pPr marL="816422" indent="-285750" algn="l" defTabSz="1632844"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2pPr>
            <a:lvl3pPr marL="1632844" indent="-228600" algn="l" defTabSz="1632844"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3pPr>
            <a:lvl4pPr marL="2449266" indent="-228600" algn="l" defTabSz="1632844"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4pPr>
            <a:lvl5pPr marL="3265688" indent="-228600" algn="l" defTabSz="1632844"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5pPr>
            <a:lvl6pPr marL="4082110" indent="-228600" algn="l" defTabSz="1632844"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6pPr>
            <a:lvl7pPr marL="4898532" indent="-228600" algn="l" defTabSz="1632844"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7pPr>
            <a:lvl8pPr marL="5714954" indent="-228600" algn="l" defTabSz="1632844"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8pPr>
            <a:lvl9pPr marL="6531376" indent="-228600" algn="l" defTabSz="1632844" rtl="0" eaLnBrk="1" latinLnBrk="0" hangingPunct="1">
              <a:spcBef>
                <a:spcPct val="20000"/>
              </a:spcBef>
              <a:buFont typeface="Arial" panose="020B0604020202020204" pitchFamily="34" charset="0"/>
              <a:buChar char="•"/>
              <a:defRPr sz="3214" kern="1200">
                <a:solidFill>
                  <a:schemeClr val="tx1"/>
                </a:solidFill>
                <a:latin typeface="+mn-lt"/>
                <a:ea typeface="+mn-ea"/>
                <a:cs typeface="+mn-cs"/>
              </a:defRPr>
            </a:lvl9pPr>
          </a:lstStyle>
          <a:p>
            <a:pPr indent="0">
              <a:buNone/>
            </a:pPr>
            <a:r>
              <a:rPr lang="en-GB" sz="1867" b="1" dirty="0"/>
              <a:t>Germline results:</a:t>
            </a:r>
          </a:p>
          <a:p>
            <a:pPr marL="342900"/>
            <a:r>
              <a:rPr lang="en-GB" sz="1867" dirty="0">
                <a:ea typeface="Calibri"/>
                <a:cs typeface="Calibri"/>
              </a:rPr>
              <a:t>Cancer predisposition genes</a:t>
            </a:r>
          </a:p>
          <a:p>
            <a:pPr marL="228611"/>
            <a:r>
              <a:rPr lang="en-GB" sz="1600" dirty="0"/>
              <a:t>Cause of cancer</a:t>
            </a:r>
          </a:p>
          <a:p>
            <a:pPr marL="228611"/>
            <a:r>
              <a:rPr lang="en-GB" sz="1600" dirty="0"/>
              <a:t>Risk for future cancer</a:t>
            </a:r>
          </a:p>
          <a:p>
            <a:pPr marL="228611"/>
            <a:r>
              <a:rPr lang="en-GB" sz="1600" dirty="0"/>
              <a:t>May direct management of current cancer</a:t>
            </a:r>
            <a:endParaRPr lang="en-GB" sz="1600" dirty="0">
              <a:ea typeface="Calibri"/>
              <a:cs typeface="Calibri"/>
            </a:endParaRPr>
          </a:p>
          <a:p>
            <a:pPr marL="228611"/>
            <a:r>
              <a:rPr lang="en-GB" sz="1600" dirty="0"/>
              <a:t>Risk for relatives to allow preventative action</a:t>
            </a:r>
            <a:endParaRPr lang="en-GB" sz="1600" dirty="0">
              <a:ea typeface="Calibri"/>
              <a:cs typeface="Calibri"/>
            </a:endParaRPr>
          </a:p>
        </p:txBody>
      </p:sp>
    </p:spTree>
    <p:extLst>
      <p:ext uri="{BB962C8B-B14F-4D97-AF65-F5344CB8AC3E}">
        <p14:creationId xmlns:p14="http://schemas.microsoft.com/office/powerpoint/2010/main" val="14857436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0E86-4310-5BFA-3D9E-D4BFD13B1300}"/>
              </a:ext>
            </a:extLst>
          </p:cNvPr>
          <p:cNvSpPr>
            <a:spLocks noGrp="1"/>
          </p:cNvSpPr>
          <p:nvPr>
            <p:ph type="title"/>
          </p:nvPr>
        </p:nvSpPr>
        <p:spPr>
          <a:xfrm>
            <a:off x="1341956" y="220724"/>
            <a:ext cx="10923934" cy="755659"/>
          </a:xfrm>
        </p:spPr>
        <p:txBody>
          <a:bodyPr/>
          <a:lstStyle/>
          <a:p>
            <a:r>
              <a:rPr lang="en-GB" dirty="0"/>
              <a:t>Sarcoma WGS case</a:t>
            </a:r>
          </a:p>
        </p:txBody>
      </p:sp>
      <p:sp>
        <p:nvSpPr>
          <p:cNvPr id="4" name="Content Placeholder 3">
            <a:extLst>
              <a:ext uri="{FF2B5EF4-FFF2-40B4-BE49-F238E27FC236}">
                <a16:creationId xmlns:a16="http://schemas.microsoft.com/office/drawing/2014/main" id="{9CF7A5D0-46BA-A7D7-CEE9-566973EA9E32}"/>
              </a:ext>
            </a:extLst>
          </p:cNvPr>
          <p:cNvSpPr>
            <a:spLocks noGrp="1"/>
          </p:cNvSpPr>
          <p:nvPr>
            <p:ph sz="half" idx="1"/>
          </p:nvPr>
        </p:nvSpPr>
        <p:spPr>
          <a:xfrm>
            <a:off x="1210934" y="1061166"/>
            <a:ext cx="2403764" cy="4251960"/>
          </a:xfrm>
        </p:spPr>
        <p:txBody>
          <a:bodyPr/>
          <a:lstStyle/>
          <a:p>
            <a:r>
              <a:rPr lang="en-GB" dirty="0"/>
              <a:t>GIST aged 40</a:t>
            </a:r>
          </a:p>
          <a:p>
            <a:r>
              <a:rPr lang="en-GB" dirty="0"/>
              <a:t>No family history</a:t>
            </a:r>
          </a:p>
          <a:p>
            <a:r>
              <a:rPr lang="en-GB" dirty="0"/>
              <a:t>Germline SDHB mutation</a:t>
            </a:r>
          </a:p>
          <a:p>
            <a:pPr lvl="1"/>
            <a:r>
              <a:rPr lang="en-GB" dirty="0"/>
              <a:t>Risk for phaeochromocytoma, paraganglioma, renal cell cancer</a:t>
            </a:r>
          </a:p>
          <a:p>
            <a:pPr lvl="1"/>
            <a:r>
              <a:rPr lang="en-GB" dirty="0"/>
              <a:t>Relatives can be offered testing</a:t>
            </a:r>
          </a:p>
          <a:p>
            <a:r>
              <a:rPr lang="en-GB" dirty="0"/>
              <a:t>Tumour MGMT deletion</a:t>
            </a:r>
          </a:p>
          <a:p>
            <a:pPr lvl="1"/>
            <a:r>
              <a:rPr lang="en-GB" dirty="0"/>
              <a:t>Information for oncologist</a:t>
            </a:r>
          </a:p>
          <a:p>
            <a:endParaRPr lang="en-GB" dirty="0"/>
          </a:p>
        </p:txBody>
      </p:sp>
      <p:pic>
        <p:nvPicPr>
          <p:cNvPr id="11" name="Content Placeholder 10" descr="Table&#10;&#10;Description automatically generated">
            <a:extLst>
              <a:ext uri="{FF2B5EF4-FFF2-40B4-BE49-F238E27FC236}">
                <a16:creationId xmlns:a16="http://schemas.microsoft.com/office/drawing/2014/main" id="{5F555ECB-23C0-F499-5B7C-3041F19EF1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40076" y="5629835"/>
            <a:ext cx="6864591" cy="864539"/>
          </a:xfrm>
        </p:spPr>
      </p:pic>
      <p:pic>
        <p:nvPicPr>
          <p:cNvPr id="13" name="Picture 12" descr="Graphical user interface, text, application, email&#10;&#10;Description automatically generated">
            <a:extLst>
              <a:ext uri="{FF2B5EF4-FFF2-40B4-BE49-F238E27FC236}">
                <a16:creationId xmlns:a16="http://schemas.microsoft.com/office/drawing/2014/main" id="{8F4360DF-FA1F-E9D3-AEBE-562F5524C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283" y="976383"/>
            <a:ext cx="8189975" cy="4421527"/>
          </a:xfrm>
          <a:prstGeom prst="rect">
            <a:avLst/>
          </a:prstGeom>
        </p:spPr>
      </p:pic>
      <p:pic>
        <p:nvPicPr>
          <p:cNvPr id="3" name="Picture 2">
            <a:extLst>
              <a:ext uri="{FF2B5EF4-FFF2-40B4-BE49-F238E27FC236}">
                <a16:creationId xmlns:a16="http://schemas.microsoft.com/office/drawing/2014/main" id="{CB11E6F6-2FF5-0FB2-DF67-711005482657}"/>
              </a:ext>
            </a:extLst>
          </p:cNvPr>
          <p:cNvPicPr>
            <a:picLocks noChangeAspect="1"/>
          </p:cNvPicPr>
          <p:nvPr/>
        </p:nvPicPr>
        <p:blipFill>
          <a:blip r:embed="rId4"/>
          <a:stretch>
            <a:fillRect/>
          </a:stretch>
        </p:blipFill>
        <p:spPr>
          <a:xfrm>
            <a:off x="0" y="0"/>
            <a:ext cx="1182350" cy="6858000"/>
          </a:xfrm>
          <a:prstGeom prst="rect">
            <a:avLst/>
          </a:prstGeom>
        </p:spPr>
      </p:pic>
    </p:spTree>
    <p:extLst>
      <p:ext uri="{BB962C8B-B14F-4D97-AF65-F5344CB8AC3E}">
        <p14:creationId xmlns:p14="http://schemas.microsoft.com/office/powerpoint/2010/main" val="26800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4C1BB7-2040-4D34-4C36-615518ADACFE}"/>
              </a:ext>
            </a:extLst>
          </p:cNvPr>
          <p:cNvSpPr>
            <a:spLocks noGrp="1"/>
          </p:cNvSpPr>
          <p:nvPr>
            <p:ph type="title"/>
          </p:nvPr>
        </p:nvSpPr>
        <p:spPr>
          <a:xfrm>
            <a:off x="1733213" y="365125"/>
            <a:ext cx="9907924" cy="1325563"/>
          </a:xfrm>
        </p:spPr>
        <p:txBody>
          <a:bodyPr vert="horz" lIns="91440" tIns="45720" rIns="91440" bIns="45720" rtlCol="0">
            <a:normAutofit/>
          </a:bodyPr>
          <a:lstStyle/>
          <a:p>
            <a:r>
              <a:rPr lang="en-US" sz="4000" dirty="0"/>
              <a:t>National Genomic Medicine Service</a:t>
            </a:r>
          </a:p>
        </p:txBody>
      </p:sp>
      <p:pic>
        <p:nvPicPr>
          <p:cNvPr id="5" name="Picture 4">
            <a:extLst>
              <a:ext uri="{FF2B5EF4-FFF2-40B4-BE49-F238E27FC236}">
                <a16:creationId xmlns:a16="http://schemas.microsoft.com/office/drawing/2014/main" id="{27226229-5007-D93D-FD3E-987581E13765}"/>
              </a:ext>
            </a:extLst>
          </p:cNvPr>
          <p:cNvPicPr>
            <a:picLocks noChangeAspect="1"/>
          </p:cNvPicPr>
          <p:nvPr/>
        </p:nvPicPr>
        <p:blipFill rotWithShape="1">
          <a:blip r:embed="rId3"/>
          <a:srcRect l="35636" t="26804" r="39663" b="35436"/>
          <a:stretch/>
        </p:blipFill>
        <p:spPr>
          <a:xfrm>
            <a:off x="1182350" y="1690688"/>
            <a:ext cx="4953234" cy="4802187"/>
          </a:xfrm>
          <a:prstGeom prst="rect">
            <a:avLst/>
          </a:prstGeom>
        </p:spPr>
      </p:pic>
      <p:pic>
        <p:nvPicPr>
          <p:cNvPr id="6" name="Picture 5">
            <a:extLst>
              <a:ext uri="{FF2B5EF4-FFF2-40B4-BE49-F238E27FC236}">
                <a16:creationId xmlns:a16="http://schemas.microsoft.com/office/drawing/2014/main" id="{D33AE69B-4301-97E5-A167-090C7E0938FF}"/>
              </a:ext>
            </a:extLst>
          </p:cNvPr>
          <p:cNvPicPr>
            <a:picLocks noChangeAspect="1"/>
          </p:cNvPicPr>
          <p:nvPr/>
        </p:nvPicPr>
        <p:blipFill rotWithShape="1">
          <a:blip r:embed="rId4"/>
          <a:srcRect l="43171" t="35875" r="27464" b="15620"/>
          <a:stretch/>
        </p:blipFill>
        <p:spPr>
          <a:xfrm>
            <a:off x="6475668" y="1693436"/>
            <a:ext cx="5165469" cy="4799439"/>
          </a:xfrm>
          <a:prstGeom prst="rect">
            <a:avLst/>
          </a:prstGeom>
        </p:spPr>
      </p:pic>
      <p:sp>
        <p:nvSpPr>
          <p:cNvPr id="10" name="Rectangle 9">
            <a:extLst>
              <a:ext uri="{FF2B5EF4-FFF2-40B4-BE49-F238E27FC236}">
                <a16:creationId xmlns:a16="http://schemas.microsoft.com/office/drawing/2014/main" id="{7D5ECC1C-D5A6-66BE-99E2-39A4F7015F55}"/>
              </a:ext>
            </a:extLst>
          </p:cNvPr>
          <p:cNvSpPr/>
          <p:nvPr/>
        </p:nvSpPr>
        <p:spPr>
          <a:xfrm>
            <a:off x="6475668" y="3552438"/>
            <a:ext cx="3369372" cy="1187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FE73C805-03CC-65B2-7A8E-B07FF16A66FD}"/>
              </a:ext>
            </a:extLst>
          </p:cNvPr>
          <p:cNvPicPr>
            <a:picLocks noChangeAspect="1"/>
          </p:cNvPicPr>
          <p:nvPr/>
        </p:nvPicPr>
        <p:blipFill>
          <a:blip r:embed="rId5"/>
          <a:stretch>
            <a:fillRect/>
          </a:stretch>
        </p:blipFill>
        <p:spPr>
          <a:xfrm>
            <a:off x="0" y="0"/>
            <a:ext cx="1182350" cy="6858000"/>
          </a:xfrm>
          <a:prstGeom prst="rect">
            <a:avLst/>
          </a:prstGeom>
        </p:spPr>
      </p:pic>
    </p:spTree>
    <p:extLst>
      <p:ext uri="{BB962C8B-B14F-4D97-AF65-F5344CB8AC3E}">
        <p14:creationId xmlns:p14="http://schemas.microsoft.com/office/powerpoint/2010/main" val="117429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8753" y="12340"/>
            <a:ext cx="5627077" cy="1325563"/>
          </a:xfrm>
        </p:spPr>
        <p:txBody>
          <a:bodyPr>
            <a:normAutofit/>
          </a:bodyPr>
          <a:lstStyle/>
          <a:p>
            <a:r>
              <a:rPr lang="en-GB" b="1" dirty="0">
                <a:solidFill>
                  <a:srgbClr val="002060"/>
                </a:solidFill>
                <a:cs typeface="Calibri" panose="020F0502020204030204" pitchFamily="34" charset="0"/>
              </a:rPr>
              <a:t>Genomic Medicine Services</a:t>
            </a:r>
          </a:p>
        </p:txBody>
      </p:sp>
      <p:sp>
        <p:nvSpPr>
          <p:cNvPr id="2" name="Content Placeholder 1"/>
          <p:cNvSpPr>
            <a:spLocks noGrp="1"/>
          </p:cNvSpPr>
          <p:nvPr>
            <p:ph sz="half" idx="1"/>
          </p:nvPr>
        </p:nvSpPr>
        <p:spPr/>
        <p:txBody>
          <a:bodyPr>
            <a:normAutofit/>
          </a:bodyPr>
          <a:lstStyle/>
          <a:p>
            <a:pPr algn="just"/>
            <a:endParaRPr lang="en-GB" dirty="0">
              <a:latin typeface="Arial" panose="020B0604020202020204" pitchFamily="34" charset="0"/>
              <a:cs typeface="Arial" panose="020B0604020202020204" pitchFamily="34" charset="0"/>
            </a:endParaRPr>
          </a:p>
          <a:p>
            <a:endParaRPr lang="en-GB" dirty="0"/>
          </a:p>
        </p:txBody>
      </p:sp>
      <p:sp>
        <p:nvSpPr>
          <p:cNvPr id="9" name="Content Placeholder 8">
            <a:extLst>
              <a:ext uri="{FF2B5EF4-FFF2-40B4-BE49-F238E27FC236}">
                <a16:creationId xmlns:a16="http://schemas.microsoft.com/office/drawing/2014/main" id="{387F7A06-1AF7-463E-AC84-481ADE08C19C}"/>
              </a:ext>
            </a:extLst>
          </p:cNvPr>
          <p:cNvSpPr>
            <a:spLocks noGrp="1"/>
          </p:cNvSpPr>
          <p:nvPr>
            <p:ph sz="half" idx="2"/>
          </p:nvPr>
        </p:nvSpPr>
        <p:spPr>
          <a:xfrm>
            <a:off x="216976" y="1534332"/>
            <a:ext cx="11793858" cy="4901903"/>
          </a:xfrm>
        </p:spPr>
        <p:txBody>
          <a:bodyPr>
            <a:normAutofit/>
          </a:bodyPr>
          <a:lstStyle/>
          <a:p>
            <a:pPr>
              <a:lnSpc>
                <a:spcPct val="100000"/>
              </a:lnSpc>
              <a:spcBef>
                <a:spcPts val="0"/>
              </a:spcBef>
              <a:defRPr/>
            </a:pPr>
            <a:endParaRPr lang="en-GB" sz="2400" kern="100" dirty="0">
              <a:solidFill>
                <a:prstClr val="black"/>
              </a:solidFill>
              <a:latin typeface="Calibri" panose="020F0502020204030204"/>
              <a:ea typeface="Calibri" panose="020F0502020204030204" pitchFamily="34" charset="0"/>
              <a:cs typeface="Arial" panose="020B0604020202020204" pitchFamily="34" charset="0"/>
            </a:endParaRPr>
          </a:p>
          <a:p>
            <a:pPr marL="0" indent="0">
              <a:lnSpc>
                <a:spcPct val="100000"/>
              </a:lnSpc>
              <a:spcBef>
                <a:spcPts val="0"/>
              </a:spcBef>
              <a:buNone/>
              <a:defRPr/>
            </a:pPr>
            <a:endParaRPr lang="en-GB" sz="2400"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2400" dirty="0">
              <a:latin typeface="Calibri" panose="020F0502020204030204"/>
            </a:endParaRPr>
          </a:p>
          <a:p>
            <a:pPr marR="0" lvl="0" algn="l" defTabSz="914400" rtl="0" eaLnBrk="1" fontAlgn="auto" latinLnBrk="0" hangingPunct="1">
              <a:lnSpc>
                <a:spcPct val="100000"/>
              </a:lnSpc>
              <a:spcBef>
                <a:spcPts val="0"/>
              </a:spcBef>
              <a:spcAft>
                <a:spcPts val="0"/>
              </a:spcAft>
              <a:buClrTx/>
              <a:buSzTx/>
              <a:buFontTx/>
              <a:buChar char="-"/>
              <a:tabLst/>
              <a:defRPr/>
            </a:pPr>
            <a:endParaRPr lang="en-GB" dirty="0">
              <a:latin typeface="Calibri" panose="020F0502020204030204"/>
            </a:endParaRPr>
          </a:p>
          <a:p>
            <a:pPr marR="0" lvl="0" algn="l" defTabSz="914400" rtl="0" eaLnBrk="1" fontAlgn="auto" latinLnBrk="0" hangingPunct="1">
              <a:lnSpc>
                <a:spcPct val="100000"/>
              </a:lnSpc>
              <a:spcBef>
                <a:spcPts val="0"/>
              </a:spcBef>
              <a:spcAft>
                <a:spcPts val="0"/>
              </a:spcAft>
              <a:buClrTx/>
              <a:buSzTx/>
              <a:buFontTx/>
              <a:buChar char="-"/>
              <a:tabLst/>
              <a:defRPr/>
            </a:pPr>
            <a:endParaRPr lang="en-GB" b="1" dirty="0">
              <a:latin typeface="Calibri" panose="020F0502020204030204"/>
            </a:endParaRPr>
          </a:p>
          <a:p>
            <a:pPr marR="0" lvl="0" algn="l" defTabSz="914400" rtl="0" eaLnBrk="1" fontAlgn="auto" latinLnBrk="0" hangingPunct="1">
              <a:lnSpc>
                <a:spcPct val="100000"/>
              </a:lnSpc>
              <a:spcBef>
                <a:spcPts val="0"/>
              </a:spcBef>
              <a:spcAft>
                <a:spcPts val="0"/>
              </a:spcAft>
              <a:buClrTx/>
              <a:buSzTx/>
              <a:buFontTx/>
              <a:buChar char="-"/>
              <a:tabLst/>
              <a:defRPr/>
            </a:pPr>
            <a:endParaRPr lang="en-GB" dirty="0">
              <a:latin typeface="Calibri" panose="020F0502020204030204"/>
            </a:endParaRPr>
          </a:p>
        </p:txBody>
      </p:sp>
      <p:sp>
        <p:nvSpPr>
          <p:cNvPr id="8" name="TextBox 7">
            <a:extLst>
              <a:ext uri="{FF2B5EF4-FFF2-40B4-BE49-F238E27FC236}">
                <a16:creationId xmlns:a16="http://schemas.microsoft.com/office/drawing/2014/main" id="{45BBF586-82F0-A4F7-E6CB-A797C3759E8F}"/>
              </a:ext>
            </a:extLst>
          </p:cNvPr>
          <p:cNvSpPr txBox="1"/>
          <p:nvPr/>
        </p:nvSpPr>
        <p:spPr>
          <a:xfrm>
            <a:off x="2374564" y="1689294"/>
            <a:ext cx="9636270" cy="4756174"/>
          </a:xfrm>
          <a:prstGeom prst="rect">
            <a:avLst/>
          </a:prstGeom>
          <a:noFill/>
        </p:spPr>
        <p:txBody>
          <a:bodyPr wrap="square">
            <a:spAutoFit/>
          </a:bodyPr>
          <a:lstStyle/>
          <a:p>
            <a:pPr>
              <a:defRPr/>
            </a:pPr>
            <a:r>
              <a:rPr lang="en-GB" sz="2400" kern="100" dirty="0">
                <a:solidFill>
                  <a:prstClr val="black"/>
                </a:solidFill>
                <a:ea typeface="Calibri" panose="020F0502020204030204" pitchFamily="34" charset="0"/>
                <a:cs typeface="Calibri" panose="020F0502020204030204" pitchFamily="34" charset="0"/>
              </a:rPr>
              <a:t>In 2018, the Genomic Medicine Service was launched with a vision to provide equitable access to genomic testing across the country and co-ordinate integration of genomics into routine healthcare.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kern="100" dirty="0">
              <a:solidFill>
                <a:prstClr val="black"/>
              </a:solidFill>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Recognition of how genomics is instrumental in not just attempting to find a diagnosis but also the development of treatment options has led to widespread implementation of genomics across healthcare.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GB" sz="2400" kern="100" dirty="0">
                <a:solidFill>
                  <a:prstClr val="black"/>
                </a:solidFill>
                <a:cs typeface="Calibri" panose="020F0502020204030204" pitchFamily="34" charset="0"/>
              </a:rPr>
              <a:t>A</a:t>
            </a:r>
            <a:r>
              <a:rPr kumimoji="0" lang="en-GB" sz="2400" b="0" i="0" u="none" strike="noStrike" kern="1200" cap="none" spc="0" normalizeH="0" baseline="0" noProof="0" dirty="0">
                <a:ln>
                  <a:noFill/>
                </a:ln>
                <a:solidFill>
                  <a:srgbClr val="000000"/>
                </a:solidFill>
                <a:effectLst/>
                <a:uLnTx/>
                <a:uFillTx/>
                <a:ea typeface="+mn-ea"/>
                <a:cs typeface="Calibri" panose="020F0502020204030204" pitchFamily="34" charset="0"/>
              </a:rPr>
              <a:t>n increasing number of genetic/genomic tests can be ordered in primary and secondary care often referred to as ‘mainstreaming’.</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GB" sz="2400" dirty="0">
                <a:solidFill>
                  <a:srgbClr val="000000"/>
                </a:solidFill>
                <a:cs typeface="Calibri" panose="020F0502020204030204" pitchFamily="34" charset="0"/>
              </a:rPr>
              <a:t>Crucial </a:t>
            </a:r>
            <a:r>
              <a:rPr kumimoji="0" lang="en-GB" sz="2400" b="0" i="0" u="none" strike="noStrike" kern="1200" cap="none" spc="0" normalizeH="0" baseline="0" noProof="0" dirty="0">
                <a:ln>
                  <a:noFill/>
                </a:ln>
                <a:solidFill>
                  <a:srgbClr val="000000"/>
                </a:solidFill>
                <a:effectLst/>
                <a:uLnTx/>
                <a:uFillTx/>
                <a:ea typeface="+mn-ea"/>
                <a:cs typeface="Calibri" panose="020F0502020204030204" pitchFamily="34" charset="0"/>
              </a:rPr>
              <a:t>step in improving access and streamlining patient care. </a:t>
            </a:r>
          </a:p>
        </p:txBody>
      </p:sp>
      <p:pic>
        <p:nvPicPr>
          <p:cNvPr id="4" name="Picture 3">
            <a:extLst>
              <a:ext uri="{FF2B5EF4-FFF2-40B4-BE49-F238E27FC236}">
                <a16:creationId xmlns:a16="http://schemas.microsoft.com/office/drawing/2014/main" id="{6CD3A666-D227-7275-134E-95BC1237BC05}"/>
              </a:ext>
            </a:extLst>
          </p:cNvPr>
          <p:cNvPicPr>
            <a:picLocks noChangeAspect="1"/>
          </p:cNvPicPr>
          <p:nvPr/>
        </p:nvPicPr>
        <p:blipFill>
          <a:blip r:embed="rId3"/>
          <a:stretch>
            <a:fillRect/>
          </a:stretch>
        </p:blipFill>
        <p:spPr>
          <a:xfrm>
            <a:off x="1" y="0"/>
            <a:ext cx="1297858" cy="6858000"/>
          </a:xfrm>
          <a:prstGeom prst="rect">
            <a:avLst/>
          </a:prstGeom>
        </p:spPr>
      </p:pic>
    </p:spTree>
    <p:extLst>
      <p:ext uri="{BB962C8B-B14F-4D97-AF65-F5344CB8AC3E}">
        <p14:creationId xmlns:p14="http://schemas.microsoft.com/office/powerpoint/2010/main" val="289202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3E3D-05A4-27B1-49E5-9641CBE34522}"/>
              </a:ext>
            </a:extLst>
          </p:cNvPr>
          <p:cNvSpPr>
            <a:spLocks noGrp="1"/>
          </p:cNvSpPr>
          <p:nvPr>
            <p:ph type="title"/>
          </p:nvPr>
        </p:nvSpPr>
        <p:spPr>
          <a:xfrm>
            <a:off x="1917290" y="634991"/>
            <a:ext cx="10018861" cy="755659"/>
          </a:xfrm>
        </p:spPr>
        <p:txBody>
          <a:bodyPr anchor="t">
            <a:normAutofit/>
          </a:bodyPr>
          <a:lstStyle/>
          <a:p>
            <a:r>
              <a:rPr lang="en-US" dirty="0"/>
              <a:t>Useful Resources</a:t>
            </a:r>
          </a:p>
        </p:txBody>
      </p:sp>
      <p:sp>
        <p:nvSpPr>
          <p:cNvPr id="3" name="Footer Placeholder 2">
            <a:extLst>
              <a:ext uri="{FF2B5EF4-FFF2-40B4-BE49-F238E27FC236}">
                <a16:creationId xmlns:a16="http://schemas.microsoft.com/office/drawing/2014/main" id="{8D21BA7D-17B7-23BE-5D44-F4D6AA6ECE80}"/>
              </a:ext>
            </a:extLst>
          </p:cNvPr>
          <p:cNvSpPr>
            <a:spLocks noGrp="1"/>
          </p:cNvSpPr>
          <p:nvPr>
            <p:ph type="ftr" sz="quarter" idx="11"/>
          </p:nvPr>
        </p:nvSpPr>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9F076887-A754-745D-B9E1-06BD198CF80B}"/>
              </a:ext>
            </a:extLst>
          </p:cNvPr>
          <p:cNvSpPr>
            <a:spLocks noGrp="1"/>
          </p:cNvSpPr>
          <p:nvPr>
            <p:ph type="dt" sz="half" idx="10"/>
          </p:nvPr>
        </p:nvSpPr>
        <p:spPr/>
        <p:txBody>
          <a:bodyPr anchor="ctr">
            <a:normAutofit/>
          </a:bodyPr>
          <a:lstStyle/>
          <a:p>
            <a:pPr>
              <a:spcAft>
                <a:spcPts val="600"/>
              </a:spcAft>
            </a:pPr>
            <a:fld id="{553ED406-9BBB-8243-8F57-F2904DFCFBBC}" type="datetime1">
              <a:rPr lang="en-US" smtClean="0"/>
              <a:pPr>
                <a:spcAft>
                  <a:spcPts val="600"/>
                </a:spcAft>
              </a:pPr>
              <a:t>10/12/2025</a:t>
            </a:fld>
            <a:endParaRPr lang="en-US"/>
          </a:p>
        </p:txBody>
      </p:sp>
      <p:sp>
        <p:nvSpPr>
          <p:cNvPr id="5" name="Slide Number Placeholder 4">
            <a:extLst>
              <a:ext uri="{FF2B5EF4-FFF2-40B4-BE49-F238E27FC236}">
                <a16:creationId xmlns:a16="http://schemas.microsoft.com/office/drawing/2014/main" id="{7071A851-DA2E-9C0A-C206-F6A69184822F}"/>
              </a:ext>
            </a:extLst>
          </p:cNvPr>
          <p:cNvSpPr>
            <a:spLocks noGrp="1"/>
          </p:cNvSpPr>
          <p:nvPr>
            <p:ph type="sldNum" sz="quarter" idx="12"/>
          </p:nvPr>
        </p:nvSpPr>
        <p:spPr/>
        <p:txBody>
          <a:bodyPr anchor="ctr">
            <a:normAutofit/>
          </a:bodyPr>
          <a:lstStyle/>
          <a:p>
            <a:pPr>
              <a:spcAft>
                <a:spcPts val="600"/>
              </a:spcAft>
            </a:pPr>
            <a:fld id="{CC057153-B650-4DEB-B370-79DDCFDCE934}" type="slidenum">
              <a:rPr lang="en-US" smtClean="0"/>
              <a:pPr>
                <a:spcAft>
                  <a:spcPts val="600"/>
                </a:spcAft>
              </a:pPr>
              <a:t>15</a:t>
            </a:fld>
            <a:endParaRPr lang="en-US"/>
          </a:p>
        </p:txBody>
      </p:sp>
      <p:sp>
        <p:nvSpPr>
          <p:cNvPr id="6" name="Content Placeholder 5">
            <a:extLst>
              <a:ext uri="{FF2B5EF4-FFF2-40B4-BE49-F238E27FC236}">
                <a16:creationId xmlns:a16="http://schemas.microsoft.com/office/drawing/2014/main" id="{7E3CC4BE-03F4-5718-8FC6-E3F5CA3E757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917290" y="1661652"/>
            <a:ext cx="10018861" cy="4830861"/>
          </a:xfrm>
        </p:spPr>
        <p:txBody>
          <a:bodyPr>
            <a:normAutofit/>
          </a:bodyPr>
          <a:lstStyle/>
          <a:p>
            <a:pPr marL="0" indent="0">
              <a:spcBef>
                <a:spcPts val="2500"/>
              </a:spcBef>
              <a:buNone/>
            </a:pPr>
            <a:r>
              <a:rPr lang="en-GB" dirty="0">
                <a:hlinkClick r:id="rId3"/>
              </a:rPr>
              <a:t>NHS England » National genomic test directory</a:t>
            </a:r>
            <a:endParaRPr lang="en-GB" dirty="0"/>
          </a:p>
          <a:p>
            <a:pPr marL="0" indent="0">
              <a:spcBef>
                <a:spcPts val="2500"/>
              </a:spcBef>
              <a:buNone/>
            </a:pPr>
            <a:endParaRPr lang="en-GB" dirty="0"/>
          </a:p>
          <a:p>
            <a:pPr marL="0" indent="0">
              <a:spcBef>
                <a:spcPts val="2500"/>
              </a:spcBef>
              <a:buNone/>
            </a:pPr>
            <a:r>
              <a:rPr lang="en-GB" dirty="0" err="1">
                <a:hlinkClick r:id="rId4"/>
              </a:rPr>
              <a:t>GeNotes</a:t>
            </a:r>
            <a:r>
              <a:rPr lang="en-GB" dirty="0">
                <a:hlinkClick r:id="rId4"/>
              </a:rPr>
              <a:t>: Genomic notes for clinicians | GEP | NHS England</a:t>
            </a:r>
            <a:endParaRPr lang="en-GB" dirty="0"/>
          </a:p>
          <a:p>
            <a:pPr marL="0" indent="0">
              <a:spcBef>
                <a:spcPts val="2500"/>
              </a:spcBef>
              <a:buNone/>
            </a:pPr>
            <a:endParaRPr lang="en-GB" dirty="0"/>
          </a:p>
          <a:p>
            <a:pPr marL="0" indent="0">
              <a:spcBef>
                <a:spcPts val="2500"/>
              </a:spcBef>
              <a:buNone/>
            </a:pPr>
            <a:r>
              <a:rPr lang="en-GB" dirty="0">
                <a:hlinkClick r:id="rId5"/>
              </a:rPr>
              <a:t>Welcome to Genomics Education Programme - Genomics Education Programme</a:t>
            </a:r>
            <a:endParaRPr lang="en-US" dirty="0"/>
          </a:p>
        </p:txBody>
      </p:sp>
      <p:sp>
        <p:nvSpPr>
          <p:cNvPr id="7" name="Footer Placeholder 2">
            <a:extLst>
              <a:ext uri="{FF2B5EF4-FFF2-40B4-BE49-F238E27FC236}">
                <a16:creationId xmlns:a16="http://schemas.microsoft.com/office/drawing/2014/main" id="{18FCBAC5-8D72-D624-825F-D0032691046F}"/>
              </a:ext>
            </a:extLst>
          </p:cNvPr>
          <p:cNvSpPr txBox="1">
            <a:spLocks/>
          </p:cNvSpPr>
          <p:nvPr/>
        </p:nvSpPr>
        <p:spPr>
          <a:xfrm rot="16200000">
            <a:off x="-1914904" y="2394364"/>
            <a:ext cx="4564376" cy="42976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800" b="0" i="0" kern="1200">
                <a:solidFill>
                  <a:schemeClr val="tx1"/>
                </a:solidFill>
                <a:latin typeface="+mn-lt"/>
                <a:ea typeface="Batang" panose="02030600000101010101" pitchFamily="18" charset="-127"/>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SAMPLE FOOTER TEXT</a:t>
            </a:r>
          </a:p>
        </p:txBody>
      </p:sp>
      <p:pic>
        <p:nvPicPr>
          <p:cNvPr id="8" name="Picture 7">
            <a:extLst>
              <a:ext uri="{FF2B5EF4-FFF2-40B4-BE49-F238E27FC236}">
                <a16:creationId xmlns:a16="http://schemas.microsoft.com/office/drawing/2014/main" id="{081736C6-A05D-64C5-95B6-F5939124151C}"/>
              </a:ext>
            </a:extLst>
          </p:cNvPr>
          <p:cNvPicPr>
            <a:picLocks noChangeAspect="1"/>
          </p:cNvPicPr>
          <p:nvPr/>
        </p:nvPicPr>
        <p:blipFill>
          <a:blip r:embed="rId6"/>
          <a:stretch>
            <a:fillRect/>
          </a:stretch>
        </p:blipFill>
        <p:spPr>
          <a:xfrm>
            <a:off x="0" y="0"/>
            <a:ext cx="1182350" cy="6858000"/>
          </a:xfrm>
          <a:prstGeom prst="rect">
            <a:avLst/>
          </a:prstGeom>
        </p:spPr>
      </p:pic>
    </p:spTree>
    <p:extLst>
      <p:ext uri="{BB962C8B-B14F-4D97-AF65-F5344CB8AC3E}">
        <p14:creationId xmlns:p14="http://schemas.microsoft.com/office/powerpoint/2010/main" val="2372754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F9DF-5FAB-2C58-A769-262EE25FE99B}"/>
              </a:ext>
            </a:extLst>
          </p:cNvPr>
          <p:cNvSpPr>
            <a:spLocks noGrp="1"/>
          </p:cNvSpPr>
          <p:nvPr>
            <p:ph type="title"/>
          </p:nvPr>
        </p:nvSpPr>
        <p:spPr>
          <a:xfrm>
            <a:off x="1886641" y="655539"/>
            <a:ext cx="11323505" cy="755659"/>
          </a:xfrm>
        </p:spPr>
        <p:txBody>
          <a:bodyPr/>
          <a:lstStyle/>
          <a:p>
            <a:r>
              <a:rPr lang="en-GB" dirty="0"/>
              <a:t>Overview</a:t>
            </a:r>
          </a:p>
        </p:txBody>
      </p:sp>
      <p:sp>
        <p:nvSpPr>
          <p:cNvPr id="3" name="Footer Placeholder 2">
            <a:extLst>
              <a:ext uri="{FF2B5EF4-FFF2-40B4-BE49-F238E27FC236}">
                <a16:creationId xmlns:a16="http://schemas.microsoft.com/office/drawing/2014/main" id="{FDEFA804-F40F-7FB9-504F-E0E4B6501B64}"/>
              </a:ext>
            </a:extLst>
          </p:cNvPr>
          <p:cNvSpPr>
            <a:spLocks noGrp="1"/>
          </p:cNvSpPr>
          <p:nvPr>
            <p:ph type="ftr" sz="quarter" idx="11"/>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D0C7178B-CC50-5C6F-BCE4-B12E07580517}"/>
              </a:ext>
            </a:extLst>
          </p:cNvPr>
          <p:cNvSpPr>
            <a:spLocks noGrp="1"/>
          </p:cNvSpPr>
          <p:nvPr>
            <p:ph type="dt" sz="half" idx="10"/>
          </p:nvPr>
        </p:nvSpPr>
        <p:spPr/>
        <p:txBody>
          <a:bodyPr/>
          <a:lstStyle/>
          <a:p>
            <a:fld id="{553ED406-9BBB-8243-8F57-F2904DFCFBBC}" type="datetime1">
              <a:rPr lang="en-US" smtClean="0"/>
              <a:t>10/12/2025</a:t>
            </a:fld>
            <a:endParaRPr lang="en-US" dirty="0"/>
          </a:p>
        </p:txBody>
      </p:sp>
      <p:sp>
        <p:nvSpPr>
          <p:cNvPr id="5" name="Slide Number Placeholder 4">
            <a:extLst>
              <a:ext uri="{FF2B5EF4-FFF2-40B4-BE49-F238E27FC236}">
                <a16:creationId xmlns:a16="http://schemas.microsoft.com/office/drawing/2014/main" id="{14C14BEF-0BD9-5F37-4EC7-7B2C9695FD75}"/>
              </a:ext>
            </a:extLst>
          </p:cNvPr>
          <p:cNvSpPr>
            <a:spLocks noGrp="1"/>
          </p:cNvSpPr>
          <p:nvPr>
            <p:ph type="sldNum" sz="quarter" idx="12"/>
          </p:nvPr>
        </p:nvSpPr>
        <p:spPr/>
        <p:txBody>
          <a:bodyPr/>
          <a:lstStyle/>
          <a:p>
            <a:fld id="{CC057153-B650-4DEB-B370-79DDCFDCE934}" type="slidenum">
              <a:rPr lang="en-US" smtClean="0"/>
              <a:t>2</a:t>
            </a:fld>
            <a:endParaRPr lang="en-US" dirty="0"/>
          </a:p>
        </p:txBody>
      </p:sp>
      <p:sp>
        <p:nvSpPr>
          <p:cNvPr id="6" name="Content Placeholder 5">
            <a:extLst>
              <a:ext uri="{FF2B5EF4-FFF2-40B4-BE49-F238E27FC236}">
                <a16:creationId xmlns:a16="http://schemas.microsoft.com/office/drawing/2014/main" id="{BBD06087-7C56-81A3-317F-1E49C5D80758}"/>
              </a:ext>
            </a:extLst>
          </p:cNvPr>
          <p:cNvSpPr>
            <a:spLocks noGrp="1"/>
          </p:cNvSpPr>
          <p:nvPr>
            <p:ph idx="1"/>
          </p:nvPr>
        </p:nvSpPr>
        <p:spPr>
          <a:xfrm>
            <a:off x="1783900" y="1572050"/>
            <a:ext cx="11323505" cy="4920463"/>
          </a:xfrm>
        </p:spPr>
        <p:txBody>
          <a:bodyPr/>
          <a:lstStyle/>
          <a:p>
            <a:r>
              <a:rPr lang="en-GB" dirty="0"/>
              <a:t>Basic genetics</a:t>
            </a:r>
          </a:p>
          <a:p>
            <a:r>
              <a:rPr lang="en-GB" dirty="0"/>
              <a:t>Genetic investigations</a:t>
            </a:r>
          </a:p>
          <a:p>
            <a:r>
              <a:rPr lang="en-GB" dirty="0"/>
              <a:t>Genomics – single genes/ panels/ WGS/ WES</a:t>
            </a:r>
          </a:p>
          <a:p>
            <a:r>
              <a:rPr lang="en-GB" dirty="0"/>
              <a:t>Genetic variants</a:t>
            </a:r>
          </a:p>
          <a:p>
            <a:r>
              <a:rPr lang="en-GB" dirty="0"/>
              <a:t>What genomics can do for our patients</a:t>
            </a:r>
          </a:p>
          <a:p>
            <a:r>
              <a:rPr lang="en-GB" dirty="0"/>
              <a:t>Genomic medicine in the NHS</a:t>
            </a:r>
          </a:p>
          <a:p>
            <a:endParaRPr lang="en-GB" dirty="0"/>
          </a:p>
        </p:txBody>
      </p:sp>
      <p:pic>
        <p:nvPicPr>
          <p:cNvPr id="7" name="Picture 6">
            <a:extLst>
              <a:ext uri="{FF2B5EF4-FFF2-40B4-BE49-F238E27FC236}">
                <a16:creationId xmlns:a16="http://schemas.microsoft.com/office/drawing/2014/main" id="{3A3B5933-A3E5-0EAC-A995-726E3FAC24A9}"/>
              </a:ext>
            </a:extLst>
          </p:cNvPr>
          <p:cNvPicPr>
            <a:picLocks noChangeAspect="1"/>
          </p:cNvPicPr>
          <p:nvPr/>
        </p:nvPicPr>
        <p:blipFill>
          <a:blip r:embed="rId2"/>
          <a:stretch>
            <a:fillRect/>
          </a:stretch>
        </p:blipFill>
        <p:spPr>
          <a:xfrm>
            <a:off x="-1" y="-362"/>
            <a:ext cx="1290322" cy="6858000"/>
          </a:xfrm>
          <a:prstGeom prst="rect">
            <a:avLst/>
          </a:prstGeom>
        </p:spPr>
      </p:pic>
    </p:spTree>
    <p:extLst>
      <p:ext uri="{BB962C8B-B14F-4D97-AF65-F5344CB8AC3E}">
        <p14:creationId xmlns:p14="http://schemas.microsoft.com/office/powerpoint/2010/main" val="281686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7677-D42E-82A5-F0EF-542ECADCC35B}"/>
              </a:ext>
            </a:extLst>
          </p:cNvPr>
          <p:cNvSpPr>
            <a:spLocks noGrp="1"/>
          </p:cNvSpPr>
          <p:nvPr>
            <p:ph type="title"/>
          </p:nvPr>
        </p:nvSpPr>
        <p:spPr>
          <a:xfrm>
            <a:off x="1995481" y="634991"/>
            <a:ext cx="9940670" cy="755659"/>
          </a:xfrm>
        </p:spPr>
        <p:txBody>
          <a:bodyPr anchor="t">
            <a:normAutofit/>
          </a:bodyPr>
          <a:lstStyle/>
          <a:p>
            <a:r>
              <a:rPr lang="en-US" dirty="0"/>
              <a:t>Basics of Genetics</a:t>
            </a:r>
          </a:p>
        </p:txBody>
      </p:sp>
      <p:sp>
        <p:nvSpPr>
          <p:cNvPr id="3" name="Footer Placeholder 2">
            <a:extLst>
              <a:ext uri="{FF2B5EF4-FFF2-40B4-BE49-F238E27FC236}">
                <a16:creationId xmlns:a16="http://schemas.microsoft.com/office/drawing/2014/main" id="{1B2ECB9C-D603-E610-4839-06EB2A241364}"/>
              </a:ext>
            </a:extLst>
          </p:cNvPr>
          <p:cNvSpPr>
            <a:spLocks noGrp="1"/>
          </p:cNvSpPr>
          <p:nvPr>
            <p:ph type="ftr" sz="quarter" idx="11"/>
          </p:nvPr>
        </p:nvSpPr>
        <p:spPr/>
        <p:txBody>
          <a:bodyPr anchor="ctr">
            <a:normAutofit/>
          </a:bodyPr>
          <a:lstStyle/>
          <a:p>
            <a:pPr>
              <a:spcAft>
                <a:spcPts val="600"/>
              </a:spcAft>
            </a:pPr>
            <a:r>
              <a:rPr lang="en-US" dirty="0"/>
              <a:t>SAMPLE FOOTER TEXT</a:t>
            </a:r>
          </a:p>
        </p:txBody>
      </p:sp>
      <p:sp>
        <p:nvSpPr>
          <p:cNvPr id="4" name="Date Placeholder 3">
            <a:extLst>
              <a:ext uri="{FF2B5EF4-FFF2-40B4-BE49-F238E27FC236}">
                <a16:creationId xmlns:a16="http://schemas.microsoft.com/office/drawing/2014/main" id="{9147969F-BF1E-631D-7491-C3313FFE7FA8}"/>
              </a:ext>
            </a:extLst>
          </p:cNvPr>
          <p:cNvSpPr>
            <a:spLocks noGrp="1"/>
          </p:cNvSpPr>
          <p:nvPr>
            <p:ph type="dt" sz="half" idx="10"/>
          </p:nvPr>
        </p:nvSpPr>
        <p:spPr/>
        <p:txBody>
          <a:bodyPr anchor="ctr">
            <a:normAutofit/>
          </a:bodyPr>
          <a:lstStyle/>
          <a:p>
            <a:pPr>
              <a:spcAft>
                <a:spcPts val="600"/>
              </a:spcAft>
            </a:pPr>
            <a:fld id="{553ED406-9BBB-8243-8F57-F2904DFCFBBC}" type="datetime1">
              <a:rPr lang="en-US" smtClean="0"/>
              <a:pPr>
                <a:spcAft>
                  <a:spcPts val="600"/>
                </a:spcAft>
              </a:pPr>
              <a:t>10/12/2025</a:t>
            </a:fld>
            <a:endParaRPr lang="en-US"/>
          </a:p>
        </p:txBody>
      </p:sp>
      <p:sp>
        <p:nvSpPr>
          <p:cNvPr id="5" name="Slide Number Placeholder 4">
            <a:extLst>
              <a:ext uri="{FF2B5EF4-FFF2-40B4-BE49-F238E27FC236}">
                <a16:creationId xmlns:a16="http://schemas.microsoft.com/office/drawing/2014/main" id="{31413AF0-08E7-612E-8E4F-CA0E5596E855}"/>
              </a:ext>
            </a:extLst>
          </p:cNvPr>
          <p:cNvSpPr>
            <a:spLocks noGrp="1"/>
          </p:cNvSpPr>
          <p:nvPr>
            <p:ph type="sldNum" sz="quarter" idx="12"/>
          </p:nvPr>
        </p:nvSpPr>
        <p:spPr/>
        <p:txBody>
          <a:bodyPr anchor="ctr">
            <a:normAutofit/>
          </a:bodyPr>
          <a:lstStyle/>
          <a:p>
            <a:pPr>
              <a:spcAft>
                <a:spcPts val="600"/>
              </a:spcAft>
            </a:pPr>
            <a:fld id="{CC057153-B650-4DEB-B370-79DDCFDCE934}" type="slidenum">
              <a:rPr lang="en-US" smtClean="0"/>
              <a:pPr>
                <a:spcAft>
                  <a:spcPts val="600"/>
                </a:spcAft>
              </a:pPr>
              <a:t>3</a:t>
            </a:fld>
            <a:endParaRPr lang="en-US"/>
          </a:p>
        </p:txBody>
      </p:sp>
      <p:sp>
        <p:nvSpPr>
          <p:cNvPr id="6" name="Content Placeholder 5">
            <a:extLst>
              <a:ext uri="{FF2B5EF4-FFF2-40B4-BE49-F238E27FC236}">
                <a16:creationId xmlns:a16="http://schemas.microsoft.com/office/drawing/2014/main" id="{E064673B-878C-EB5F-0BDF-11D76A43F16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73405" y="1684663"/>
            <a:ext cx="5036275" cy="4920463"/>
          </a:xfrm>
        </p:spPr>
        <p:txBody>
          <a:bodyPr>
            <a:normAutofit/>
          </a:bodyPr>
          <a:lstStyle/>
          <a:p>
            <a:pPr marL="0" indent="0">
              <a:spcBef>
                <a:spcPts val="2500"/>
              </a:spcBef>
              <a:buFont typeface="Arial" panose="020B0604020202020204" pitchFamily="34" charset="0"/>
              <a:buNone/>
            </a:pPr>
            <a:r>
              <a:rPr lang="en-US" b="1" dirty="0"/>
              <a:t>Chromosomes and Genes</a:t>
            </a:r>
          </a:p>
          <a:p>
            <a:pPr marL="0" lvl="1" indent="0">
              <a:buFont typeface="Arial" panose="020B0604020202020204" pitchFamily="34" charset="0"/>
              <a:buNone/>
            </a:pPr>
            <a:r>
              <a:rPr dirty="0"/>
              <a:t>Humans have 23 pairs of chromosomes that package DNA, containing genes as units of heredity.</a:t>
            </a:r>
            <a:endParaRPr lang="en-US" dirty="0"/>
          </a:p>
          <a:p>
            <a:pPr marL="0" indent="0">
              <a:spcBef>
                <a:spcPts val="2500"/>
              </a:spcBef>
              <a:buFont typeface="Arial" panose="020B0604020202020204" pitchFamily="34" charset="0"/>
              <a:buNone/>
            </a:pPr>
            <a:r>
              <a:rPr lang="en-US" b="1" dirty="0"/>
              <a:t>Chromosome Abnormalities</a:t>
            </a:r>
          </a:p>
          <a:p>
            <a:pPr marL="0" lvl="1" indent="0">
              <a:buFont typeface="Arial" panose="020B0604020202020204" pitchFamily="34" charset="0"/>
              <a:buNone/>
            </a:pPr>
            <a:r>
              <a:rPr dirty="0"/>
              <a:t>Chromosomal abnormalities like aneuploidy</a:t>
            </a:r>
            <a:r>
              <a:rPr lang="en-GB" dirty="0"/>
              <a:t> (abnormal number) and structural variations (</a:t>
            </a:r>
            <a:r>
              <a:rPr dirty="0"/>
              <a:t>deletions,</a:t>
            </a:r>
            <a:r>
              <a:rPr lang="en-GB" dirty="0"/>
              <a:t> duplications, </a:t>
            </a:r>
            <a:r>
              <a:rPr dirty="0"/>
              <a:t>translocations</a:t>
            </a:r>
            <a:r>
              <a:rPr lang="en-GB" dirty="0"/>
              <a:t>)</a:t>
            </a:r>
            <a:r>
              <a:rPr dirty="0"/>
              <a:t> cause various genetic disorders.</a:t>
            </a:r>
            <a:endParaRPr lang="en-US" dirty="0"/>
          </a:p>
          <a:p>
            <a:pPr marL="0" indent="0">
              <a:spcBef>
                <a:spcPts val="2500"/>
              </a:spcBef>
              <a:buFont typeface="Arial" panose="020B0604020202020204" pitchFamily="34" charset="0"/>
              <a:buNone/>
            </a:pPr>
            <a:r>
              <a:rPr lang="en-US" b="1" dirty="0"/>
              <a:t>DNA Sequence Variation</a:t>
            </a:r>
          </a:p>
          <a:p>
            <a:pPr marL="0" lvl="1" indent="0">
              <a:buFont typeface="Arial" panose="020B0604020202020204" pitchFamily="34" charset="0"/>
              <a:buNone/>
            </a:pPr>
            <a:r>
              <a:rPr dirty="0"/>
              <a:t>Variations in the DNA sequence </a:t>
            </a:r>
            <a:r>
              <a:rPr lang="en-GB" dirty="0"/>
              <a:t>of an individual gene </a:t>
            </a:r>
            <a:r>
              <a:rPr dirty="0"/>
              <a:t>influence gene function and disease susceptibility.</a:t>
            </a:r>
            <a:endParaRPr lang="en-US" dirty="0"/>
          </a:p>
        </p:txBody>
      </p:sp>
      <p:pic>
        <p:nvPicPr>
          <p:cNvPr id="7" name="Picture 6">
            <a:extLst>
              <a:ext uri="{FF2B5EF4-FFF2-40B4-BE49-F238E27FC236}">
                <a16:creationId xmlns:a16="http://schemas.microsoft.com/office/drawing/2014/main" id="{AA7986A3-BB0D-F6E4-8654-5BE41EB30897}"/>
              </a:ext>
            </a:extLst>
          </p:cNvPr>
          <p:cNvPicPr>
            <a:picLocks noChangeAspect="1"/>
          </p:cNvPicPr>
          <p:nvPr/>
        </p:nvPicPr>
        <p:blipFill>
          <a:blip r:embed="rId3"/>
          <a:stretch>
            <a:fillRect/>
          </a:stretch>
        </p:blipFill>
        <p:spPr>
          <a:xfrm>
            <a:off x="1587912" y="1527765"/>
            <a:ext cx="4230685" cy="4695236"/>
          </a:xfrm>
          <a:prstGeom prst="rect">
            <a:avLst/>
          </a:prstGeom>
        </p:spPr>
      </p:pic>
      <p:pic>
        <p:nvPicPr>
          <p:cNvPr id="8" name="Picture 7">
            <a:extLst>
              <a:ext uri="{FF2B5EF4-FFF2-40B4-BE49-F238E27FC236}">
                <a16:creationId xmlns:a16="http://schemas.microsoft.com/office/drawing/2014/main" id="{69BD3C38-B1C4-DDA5-BB13-93A63183611C}"/>
              </a:ext>
            </a:extLst>
          </p:cNvPr>
          <p:cNvPicPr>
            <a:picLocks noChangeAspect="1"/>
          </p:cNvPicPr>
          <p:nvPr/>
        </p:nvPicPr>
        <p:blipFill>
          <a:blip r:embed="rId4"/>
          <a:stretch>
            <a:fillRect/>
          </a:stretch>
        </p:blipFill>
        <p:spPr>
          <a:xfrm>
            <a:off x="-1" y="-362"/>
            <a:ext cx="1290322" cy="6858000"/>
          </a:xfrm>
          <a:prstGeom prst="rect">
            <a:avLst/>
          </a:prstGeom>
        </p:spPr>
      </p:pic>
    </p:spTree>
    <p:extLst>
      <p:ext uri="{BB962C8B-B14F-4D97-AF65-F5344CB8AC3E}">
        <p14:creationId xmlns:p14="http://schemas.microsoft.com/office/powerpoint/2010/main" val="3284865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29FA02-1B8F-94E5-7BEA-5B8DE4111D21}"/>
              </a:ext>
            </a:extLst>
          </p:cNvPr>
          <p:cNvSpPr>
            <a:spLocks noGrp="1"/>
          </p:cNvSpPr>
          <p:nvPr>
            <p:ph type="title"/>
          </p:nvPr>
        </p:nvSpPr>
        <p:spPr>
          <a:xfrm>
            <a:off x="1838632" y="634991"/>
            <a:ext cx="10097519" cy="755659"/>
          </a:xfrm>
        </p:spPr>
        <p:txBody>
          <a:bodyPr/>
          <a:lstStyle/>
          <a:p>
            <a:r>
              <a:rPr lang="en-GB" dirty="0"/>
              <a:t>Genetic investigations</a:t>
            </a:r>
          </a:p>
        </p:txBody>
      </p:sp>
      <p:sp>
        <p:nvSpPr>
          <p:cNvPr id="3" name="Footer Placeholder 2">
            <a:extLst>
              <a:ext uri="{FF2B5EF4-FFF2-40B4-BE49-F238E27FC236}">
                <a16:creationId xmlns:a16="http://schemas.microsoft.com/office/drawing/2014/main" id="{35AB7A0F-0452-6716-B90F-700DAF341277}"/>
              </a:ext>
            </a:extLst>
          </p:cNvPr>
          <p:cNvSpPr>
            <a:spLocks noGrp="1"/>
          </p:cNvSpPr>
          <p:nvPr>
            <p:ph type="ftr" sz="quarter" idx="11"/>
          </p:nvPr>
        </p:nvSpPr>
        <p:spPr/>
        <p:txBody>
          <a:bodyPr/>
          <a:lstStyle/>
          <a:p>
            <a:r>
              <a:rPr lang="en-US"/>
              <a:t>SAMPLE FOOTER TEXT</a:t>
            </a:r>
            <a:endParaRPr lang="en-US" dirty="0"/>
          </a:p>
        </p:txBody>
      </p:sp>
      <p:sp>
        <p:nvSpPr>
          <p:cNvPr id="4" name="Date Placeholder 3">
            <a:extLst>
              <a:ext uri="{FF2B5EF4-FFF2-40B4-BE49-F238E27FC236}">
                <a16:creationId xmlns:a16="http://schemas.microsoft.com/office/drawing/2014/main" id="{9E4BF7A7-8DD2-C30E-013F-5C605F3A6E59}"/>
              </a:ext>
            </a:extLst>
          </p:cNvPr>
          <p:cNvSpPr>
            <a:spLocks noGrp="1"/>
          </p:cNvSpPr>
          <p:nvPr>
            <p:ph type="dt" sz="half" idx="10"/>
          </p:nvPr>
        </p:nvSpPr>
        <p:spPr/>
        <p:txBody>
          <a:bodyPr/>
          <a:lstStyle/>
          <a:p>
            <a:fld id="{1830A1E6-64A0-A640-8661-BD4B0C6BF0D6}" type="datetime1">
              <a:rPr lang="en-US" smtClean="0"/>
              <a:t>10/12/2025</a:t>
            </a:fld>
            <a:endParaRPr lang="en-US" dirty="0"/>
          </a:p>
        </p:txBody>
      </p:sp>
      <p:sp>
        <p:nvSpPr>
          <p:cNvPr id="5" name="Slide Number Placeholder 4">
            <a:extLst>
              <a:ext uri="{FF2B5EF4-FFF2-40B4-BE49-F238E27FC236}">
                <a16:creationId xmlns:a16="http://schemas.microsoft.com/office/drawing/2014/main" id="{E8B3D540-4F9B-1145-364F-0C74170B5524}"/>
              </a:ext>
            </a:extLst>
          </p:cNvPr>
          <p:cNvSpPr>
            <a:spLocks noGrp="1"/>
          </p:cNvSpPr>
          <p:nvPr>
            <p:ph type="sldNum" sz="quarter" idx="12"/>
          </p:nvPr>
        </p:nvSpPr>
        <p:spPr/>
        <p:txBody>
          <a:bodyPr/>
          <a:lstStyle/>
          <a:p>
            <a:fld id="{CC057153-B650-4DEB-B370-79DDCFDCE934}" type="slidenum">
              <a:rPr lang="en-US" smtClean="0"/>
              <a:t>4</a:t>
            </a:fld>
            <a:endParaRPr lang="en-US" dirty="0"/>
          </a:p>
        </p:txBody>
      </p:sp>
      <p:sp>
        <p:nvSpPr>
          <p:cNvPr id="8" name="Content Placeholder 7">
            <a:extLst>
              <a:ext uri="{FF2B5EF4-FFF2-40B4-BE49-F238E27FC236}">
                <a16:creationId xmlns:a16="http://schemas.microsoft.com/office/drawing/2014/main" id="{A6C88B3A-291B-B8C5-5302-C1388E660CBE}"/>
              </a:ext>
            </a:extLst>
          </p:cNvPr>
          <p:cNvSpPr>
            <a:spLocks noGrp="1"/>
          </p:cNvSpPr>
          <p:nvPr>
            <p:ph idx="1"/>
          </p:nvPr>
        </p:nvSpPr>
        <p:spPr>
          <a:xfrm>
            <a:off x="2379406" y="1572050"/>
            <a:ext cx="9556745" cy="4920463"/>
          </a:xfrm>
        </p:spPr>
        <p:txBody>
          <a:bodyPr/>
          <a:lstStyle/>
          <a:p>
            <a:r>
              <a:rPr lang="en-GB" dirty="0"/>
              <a:t>Karyotype</a:t>
            </a:r>
          </a:p>
          <a:p>
            <a:r>
              <a:rPr lang="en-GB" dirty="0"/>
              <a:t>FISH</a:t>
            </a:r>
          </a:p>
          <a:p>
            <a:r>
              <a:rPr lang="en-GB" dirty="0"/>
              <a:t>Sanger sequencing</a:t>
            </a:r>
          </a:p>
        </p:txBody>
      </p:sp>
      <p:pic>
        <p:nvPicPr>
          <p:cNvPr id="9" name="Content Placeholder 3" descr="47XX21">
            <a:extLst>
              <a:ext uri="{FF2B5EF4-FFF2-40B4-BE49-F238E27FC236}">
                <a16:creationId xmlns:a16="http://schemas.microsoft.com/office/drawing/2014/main" id="{5D2441CA-D1FF-60EF-72E1-2025983D82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47"/>
          <a:stretch/>
        </p:blipFill>
        <p:spPr>
          <a:xfrm>
            <a:off x="2002310" y="2918021"/>
            <a:ext cx="3582305" cy="3574492"/>
          </a:xfrm>
          <a:prstGeom prst="rect">
            <a:avLst/>
          </a:prstGeom>
        </p:spPr>
      </p:pic>
      <p:pic>
        <p:nvPicPr>
          <p:cNvPr id="10" name="Picture 9">
            <a:extLst>
              <a:ext uri="{FF2B5EF4-FFF2-40B4-BE49-F238E27FC236}">
                <a16:creationId xmlns:a16="http://schemas.microsoft.com/office/drawing/2014/main" id="{B38D8E99-1B3A-5535-D203-72DEB8975261}"/>
              </a:ext>
            </a:extLst>
          </p:cNvPr>
          <p:cNvPicPr>
            <a:picLocks noChangeAspect="1"/>
          </p:cNvPicPr>
          <p:nvPr/>
        </p:nvPicPr>
        <p:blipFill>
          <a:blip r:embed="rId3"/>
          <a:stretch>
            <a:fillRect/>
          </a:stretch>
        </p:blipFill>
        <p:spPr>
          <a:xfrm>
            <a:off x="-1" y="-362"/>
            <a:ext cx="1290322" cy="6858000"/>
          </a:xfrm>
          <a:prstGeom prst="rect">
            <a:avLst/>
          </a:prstGeom>
        </p:spPr>
      </p:pic>
      <p:pic>
        <p:nvPicPr>
          <p:cNvPr id="4098" name="Picture 2">
            <a:extLst>
              <a:ext uri="{FF2B5EF4-FFF2-40B4-BE49-F238E27FC236}">
                <a16:creationId xmlns:a16="http://schemas.microsoft.com/office/drawing/2014/main" id="{A169329B-8B6A-4041-BB04-A4890A7788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61711" y="3428526"/>
            <a:ext cx="6096000" cy="3244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84BFB7-049A-54FD-EA1F-AC6AF1820DAA}"/>
              </a:ext>
            </a:extLst>
          </p:cNvPr>
          <p:cNvSpPr txBox="1"/>
          <p:nvPr/>
        </p:nvSpPr>
        <p:spPr>
          <a:xfrm>
            <a:off x="5820697" y="1317523"/>
            <a:ext cx="5073337" cy="2585323"/>
          </a:xfrm>
          <a:prstGeom prst="rect">
            <a:avLst/>
          </a:prstGeom>
          <a:noFill/>
        </p:spPr>
        <p:txBody>
          <a:bodyPr wrap="square" rtlCol="0">
            <a:spAutoFit/>
          </a:bodyPr>
          <a:lstStyle/>
          <a:p>
            <a:r>
              <a:rPr lang="en-GB" b="1" dirty="0"/>
              <a:t>Next Generation Sequencing</a:t>
            </a:r>
          </a:p>
          <a:p>
            <a:pPr marL="571500" indent="-285750">
              <a:buFont typeface="Arial" panose="020B0604020202020204" pitchFamily="34" charset="0"/>
              <a:buChar char="•"/>
            </a:pPr>
            <a:r>
              <a:rPr lang="en-US" dirty="0"/>
              <a:t>A massively parallel sequencing technology </a:t>
            </a:r>
          </a:p>
          <a:p>
            <a:pPr marL="571500" indent="-285750">
              <a:buFont typeface="Arial" panose="020B0604020202020204" pitchFamily="34" charset="0"/>
              <a:buChar char="•"/>
            </a:pPr>
            <a:r>
              <a:rPr lang="en-US" dirty="0"/>
              <a:t>Offers ultra-high throughput, scalability, and speed.</a:t>
            </a:r>
          </a:p>
          <a:p>
            <a:pPr marL="571500" indent="-285750">
              <a:buFont typeface="Arial" panose="020B0604020202020204" pitchFamily="34" charset="0"/>
              <a:buChar char="•"/>
            </a:pPr>
            <a:r>
              <a:rPr lang="en-US" dirty="0"/>
              <a:t>Entire genomes or targeted regions of DNA or RNA</a:t>
            </a:r>
          </a:p>
          <a:p>
            <a:pPr marL="571500" indent="-285750">
              <a:buFont typeface="Arial" panose="020B0604020202020204" pitchFamily="34" charset="0"/>
              <a:buChar char="•"/>
            </a:pPr>
            <a:r>
              <a:rPr lang="en-US" dirty="0"/>
              <a:t>Cost rapidly declined</a:t>
            </a:r>
          </a:p>
          <a:p>
            <a:endParaRPr lang="en-GB" dirty="0"/>
          </a:p>
        </p:txBody>
      </p:sp>
    </p:spTree>
    <p:extLst>
      <p:ext uri="{BB962C8B-B14F-4D97-AF65-F5344CB8AC3E}">
        <p14:creationId xmlns:p14="http://schemas.microsoft.com/office/powerpoint/2010/main" val="318788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7B9DB7-3A13-6C74-F7E7-A90F64A69300}"/>
              </a:ext>
            </a:extLst>
          </p:cNvPr>
          <p:cNvPicPr>
            <a:picLocks noChangeAspect="1"/>
          </p:cNvPicPr>
          <p:nvPr/>
        </p:nvPicPr>
        <p:blipFill>
          <a:blip r:embed="rId3"/>
          <a:stretch>
            <a:fillRect/>
          </a:stretch>
        </p:blipFill>
        <p:spPr>
          <a:xfrm>
            <a:off x="9450863" y="107301"/>
            <a:ext cx="2591938" cy="869146"/>
          </a:xfrm>
          <a:prstGeom prst="rect">
            <a:avLst/>
          </a:prstGeom>
        </p:spPr>
      </p:pic>
      <p:sp>
        <p:nvSpPr>
          <p:cNvPr id="3" name="Title 2">
            <a:extLst>
              <a:ext uri="{FF2B5EF4-FFF2-40B4-BE49-F238E27FC236}">
                <a16:creationId xmlns:a16="http://schemas.microsoft.com/office/drawing/2014/main" id="{CDAF78F5-FF30-0FD8-914B-27447DCF667E}"/>
              </a:ext>
            </a:extLst>
          </p:cNvPr>
          <p:cNvSpPr>
            <a:spLocks noGrp="1"/>
          </p:cNvSpPr>
          <p:nvPr>
            <p:ph type="title"/>
          </p:nvPr>
        </p:nvSpPr>
        <p:spPr>
          <a:xfrm>
            <a:off x="2262752" y="365125"/>
            <a:ext cx="7470183" cy="1213791"/>
          </a:xfrm>
        </p:spPr>
        <p:txBody>
          <a:bodyPr>
            <a:noAutofit/>
          </a:bodyPr>
          <a:lstStyle/>
          <a:p>
            <a:r>
              <a:rPr lang="en-GB" sz="4000" dirty="0">
                <a:cs typeface="Calibri" panose="020F0502020204030204" pitchFamily="34" charset="0"/>
              </a:rPr>
              <a:t>Whole genome sequencing</a:t>
            </a:r>
          </a:p>
        </p:txBody>
      </p:sp>
      <p:sp>
        <p:nvSpPr>
          <p:cNvPr id="4" name="Content Placeholder 3">
            <a:extLst>
              <a:ext uri="{FF2B5EF4-FFF2-40B4-BE49-F238E27FC236}">
                <a16:creationId xmlns:a16="http://schemas.microsoft.com/office/drawing/2014/main" id="{C7CEC25F-D516-7B71-4215-28C1B6B01B30}"/>
              </a:ext>
            </a:extLst>
          </p:cNvPr>
          <p:cNvSpPr>
            <a:spLocks noGrp="1"/>
          </p:cNvSpPr>
          <p:nvPr>
            <p:ph sz="half" idx="2"/>
          </p:nvPr>
        </p:nvSpPr>
        <p:spPr/>
        <p:txBody>
          <a:bodyPr>
            <a:normAutofit fontScale="92500"/>
          </a:bodyPr>
          <a:lstStyle/>
          <a:p>
            <a:pPr marL="0" indent="0">
              <a:buNone/>
            </a:pPr>
            <a:r>
              <a:rPr lang="en-GB" sz="2400" dirty="0">
                <a:latin typeface="Calibri" panose="020F0502020204030204" pitchFamily="34" charset="0"/>
                <a:cs typeface="Calibri" panose="020F0502020204030204" pitchFamily="34" charset="0"/>
              </a:rPr>
              <a:t> </a:t>
            </a: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GB" dirty="0"/>
          </a:p>
          <a:p>
            <a:endParaRPr lang="en-GB" dirty="0"/>
          </a:p>
        </p:txBody>
      </p:sp>
      <p:sp>
        <p:nvSpPr>
          <p:cNvPr id="24" name="Content Placeholder 23">
            <a:extLst>
              <a:ext uri="{FF2B5EF4-FFF2-40B4-BE49-F238E27FC236}">
                <a16:creationId xmlns:a16="http://schemas.microsoft.com/office/drawing/2014/main" id="{39C808A2-E4D2-6B4F-3A7D-5970147402EC}"/>
              </a:ext>
            </a:extLst>
          </p:cNvPr>
          <p:cNvSpPr>
            <a:spLocks noGrp="1"/>
          </p:cNvSpPr>
          <p:nvPr>
            <p:ph sz="quarter" idx="4"/>
          </p:nvPr>
        </p:nvSpPr>
        <p:spPr>
          <a:xfrm>
            <a:off x="1838632" y="1689315"/>
            <a:ext cx="5538561" cy="5058287"/>
          </a:xfrm>
        </p:spPr>
        <p:txBody>
          <a:bodyPr>
            <a:normAutofit fontScale="92500"/>
          </a:bodyPr>
          <a:lstStyle/>
          <a:p>
            <a:pPr marL="0" marR="0" lvl="0" indent="0" algn="l" defTabSz="914400" rtl="0" eaLnBrk="1" fontAlgn="auto" latinLnBrk="0" hangingPunct="1">
              <a:lnSpc>
                <a:spcPct val="90000"/>
              </a:lnSpc>
              <a:spcBef>
                <a:spcPts val="1000"/>
              </a:spcBef>
              <a:spcAft>
                <a:spcPts val="0"/>
              </a:spcAft>
              <a:buClrTx/>
              <a:buSzTx/>
              <a:buNone/>
              <a:tabLst/>
              <a:defRPr/>
            </a:pPr>
            <a:endParaRPr lang="en-GB" sz="2400" noProof="0" dirty="0">
              <a:cs typeface="Calibri" panose="020F0502020204030204" pitchFamily="34" charset="0"/>
            </a:endParaRPr>
          </a:p>
          <a:p>
            <a:pPr>
              <a:lnSpc>
                <a:spcPct val="100000"/>
              </a:lnSpc>
              <a:spcBef>
                <a:spcPts val="0"/>
              </a:spcBef>
              <a:defRPr/>
            </a:pPr>
            <a:r>
              <a:rPr lang="en-GB" sz="2400" dirty="0">
                <a:solidFill>
                  <a:srgbClr val="212121"/>
                </a:solidFill>
                <a:cs typeface="Calibri" panose="020F0502020204030204" pitchFamily="34" charset="0"/>
              </a:rPr>
              <a:t>The human genome is made up of over 20~25,000 genes coded by</a:t>
            </a:r>
            <a:r>
              <a:rPr kumimoji="0" lang="en-GB" sz="24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3.2 billion nucleotide sequences (A,T,G and 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9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a:lnSpc>
                <a:spcPct val="100000"/>
              </a:lnSpc>
              <a:spcBef>
                <a:spcPts val="0"/>
              </a:spcBef>
              <a:defRPr/>
            </a:pPr>
            <a:r>
              <a:rPr kumimoji="0" lang="en-GB" sz="24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The genome includes exons (coding regions) and introns (non-coding) regions.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solidFill>
                <a:srgbClr val="212121"/>
              </a:solidFill>
              <a:cs typeface="Calibri" panose="020F0502020204030204" pitchFamily="34" charset="0"/>
            </a:endParaRPr>
          </a:p>
          <a:p>
            <a:pPr>
              <a:lnSpc>
                <a:spcPct val="100000"/>
              </a:lnSpc>
              <a:spcBef>
                <a:spcPts val="0"/>
              </a:spcBef>
              <a:defRPr/>
            </a:pPr>
            <a:r>
              <a:rPr kumimoji="0" lang="en-GB" sz="24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Genomics – all-encompassing term referring to the complete sequence of an individual's genetic code</a:t>
            </a:r>
            <a:r>
              <a:rPr kumimoji="0" lang="en-GB" sz="21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a:p>
            <a:pPr>
              <a:lnSpc>
                <a:spcPct val="90000"/>
              </a:lnSpc>
              <a:defRPr/>
            </a:pPr>
            <a:r>
              <a:rPr kumimoji="0" lang="en-GB" sz="24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Genomic sequencing technologies look at variation in an individual's genome.</a:t>
            </a:r>
            <a:endParaRPr kumimoji="0" lang="en-GB" sz="24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1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2400" dirty="0">
              <a:solidFill>
                <a:srgbClr val="212121"/>
              </a:solidFill>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600" b="0" i="0" u="none" strike="noStrike" kern="1200" cap="none" spc="0" normalizeH="0" baseline="0" noProof="0" dirty="0">
              <a:ln>
                <a:noFill/>
              </a:ln>
              <a:solidFill>
                <a:srgbClr val="212121"/>
              </a:solidFill>
              <a:effectLst/>
              <a:uLnTx/>
              <a:uFillTx/>
              <a:ea typeface="+mn-ea"/>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600" dirty="0">
              <a:solidFill>
                <a:srgbClr val="212121"/>
              </a:solidFill>
              <a:cs typeface="Calibri" panose="020F0502020204030204" pitchFamily="34" charset="0"/>
            </a:endParaRPr>
          </a:p>
        </p:txBody>
      </p:sp>
      <p:pic>
        <p:nvPicPr>
          <p:cNvPr id="2" name="Picture 1">
            <a:extLst>
              <a:ext uri="{FF2B5EF4-FFF2-40B4-BE49-F238E27FC236}">
                <a16:creationId xmlns:a16="http://schemas.microsoft.com/office/drawing/2014/main" id="{356B93F4-7710-8F71-E180-8DF5781DEBB8}"/>
              </a:ext>
            </a:extLst>
          </p:cNvPr>
          <p:cNvPicPr>
            <a:picLocks noChangeAspect="1"/>
          </p:cNvPicPr>
          <p:nvPr/>
        </p:nvPicPr>
        <p:blipFill>
          <a:blip r:embed="rId4"/>
          <a:stretch>
            <a:fillRect/>
          </a:stretch>
        </p:blipFill>
        <p:spPr>
          <a:xfrm>
            <a:off x="-17152" y="0"/>
            <a:ext cx="1354339" cy="6858000"/>
          </a:xfrm>
          <a:prstGeom prst="rect">
            <a:avLst/>
          </a:prstGeom>
        </p:spPr>
      </p:pic>
      <p:pic>
        <p:nvPicPr>
          <p:cNvPr id="5" name="Picture 4">
            <a:extLst>
              <a:ext uri="{FF2B5EF4-FFF2-40B4-BE49-F238E27FC236}">
                <a16:creationId xmlns:a16="http://schemas.microsoft.com/office/drawing/2014/main" id="{0CD8BAEB-6E31-2B73-4263-8690A4F11652}"/>
              </a:ext>
            </a:extLst>
          </p:cNvPr>
          <p:cNvPicPr>
            <a:picLocks noChangeAspect="1"/>
          </p:cNvPicPr>
          <p:nvPr/>
        </p:nvPicPr>
        <p:blipFill>
          <a:blip r:embed="rId5"/>
          <a:stretch>
            <a:fillRect/>
          </a:stretch>
        </p:blipFill>
        <p:spPr>
          <a:xfrm>
            <a:off x="7848982" y="1689315"/>
            <a:ext cx="4193819" cy="5168685"/>
          </a:xfrm>
          <a:prstGeom prst="rect">
            <a:avLst/>
          </a:prstGeom>
        </p:spPr>
      </p:pic>
    </p:spTree>
    <p:extLst>
      <p:ext uri="{BB962C8B-B14F-4D97-AF65-F5344CB8AC3E}">
        <p14:creationId xmlns:p14="http://schemas.microsoft.com/office/powerpoint/2010/main" val="379805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1907" y="13124"/>
            <a:ext cx="6665762" cy="1325563"/>
          </a:xfrm>
        </p:spPr>
        <p:txBody>
          <a:bodyPr>
            <a:normAutofit/>
          </a:bodyPr>
          <a:lstStyle/>
          <a:p>
            <a:br>
              <a:rPr lang="en-GB" dirty="0">
                <a:cs typeface="Calibri" panose="020F0502020204030204" pitchFamily="34" charset="0"/>
              </a:rPr>
            </a:br>
            <a:r>
              <a:rPr lang="en-GB" dirty="0">
                <a:cs typeface="Calibri" panose="020F0502020204030204" pitchFamily="34" charset="0"/>
              </a:rPr>
              <a:t>Genomics</a:t>
            </a:r>
          </a:p>
        </p:txBody>
      </p:sp>
      <p:sp>
        <p:nvSpPr>
          <p:cNvPr id="2" name="Content Placeholder 1"/>
          <p:cNvSpPr>
            <a:spLocks noGrp="1"/>
          </p:cNvSpPr>
          <p:nvPr>
            <p:ph sz="half" idx="1"/>
          </p:nvPr>
        </p:nvSpPr>
        <p:spPr/>
        <p:txBody>
          <a:bodyPr>
            <a:normAutofit fontScale="25000" lnSpcReduction="20000"/>
          </a:bodyPr>
          <a:lstStyle/>
          <a:p>
            <a:pPr algn="just"/>
            <a:endParaRPr lang="en-GB" dirty="0">
              <a:latin typeface="Arial" panose="020B0604020202020204" pitchFamily="34" charset="0"/>
              <a:cs typeface="Arial" panose="020B0604020202020204" pitchFamily="34" charset="0"/>
            </a:endParaRPr>
          </a:p>
          <a:p>
            <a:endParaRPr lang="en-GB" dirty="0"/>
          </a:p>
        </p:txBody>
      </p:sp>
      <p:sp>
        <p:nvSpPr>
          <p:cNvPr id="9" name="Content Placeholder 8">
            <a:extLst>
              <a:ext uri="{FF2B5EF4-FFF2-40B4-BE49-F238E27FC236}">
                <a16:creationId xmlns:a16="http://schemas.microsoft.com/office/drawing/2014/main" id="{387F7A06-1AF7-463E-AC84-481ADE08C19C}"/>
              </a:ext>
            </a:extLst>
          </p:cNvPr>
          <p:cNvSpPr>
            <a:spLocks noGrp="1"/>
          </p:cNvSpPr>
          <p:nvPr>
            <p:ph sz="half" idx="2"/>
          </p:nvPr>
        </p:nvSpPr>
        <p:spPr>
          <a:xfrm>
            <a:off x="1622323" y="1140542"/>
            <a:ext cx="6467791" cy="5701769"/>
          </a:xfrm>
        </p:spPr>
        <p:txBody>
          <a:bodyPr>
            <a:normAutofit fontScale="2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5100" b="0" i="0" u="none" strike="noStrike" kern="1200" cap="none" spc="0" normalizeH="0" baseline="0" noProof="0" dirty="0">
              <a:ln>
                <a:noFill/>
              </a:ln>
              <a:solidFill>
                <a:srgbClr val="212121"/>
              </a:solidFill>
              <a:effectLst/>
              <a:uLnTx/>
              <a:uFillTx/>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600" b="1" i="0" strike="noStrike" kern="1200" cap="none" spc="0" normalizeH="0" baseline="0" noProof="0" dirty="0">
                <a:ln>
                  <a:noFill/>
                </a:ln>
                <a:solidFill>
                  <a:srgbClr val="002060"/>
                </a:solidFill>
                <a:effectLst/>
                <a:uLnTx/>
                <a:uFillTx/>
                <a:ea typeface="+mn-ea"/>
                <a:cs typeface="Calibri" panose="020F0502020204030204" pitchFamily="34" charset="0"/>
              </a:rPr>
              <a:t>Analysing a single gene - </a:t>
            </a:r>
            <a:r>
              <a:rPr kumimoji="0" lang="en-GB" sz="9600" b="0" i="0" u="none" strike="noStrike" kern="1200" cap="none" spc="0" normalizeH="0" baseline="0" noProof="0" dirty="0">
                <a:ln>
                  <a:noFill/>
                </a:ln>
                <a:solidFill>
                  <a:srgbClr val="212121"/>
                </a:solidFill>
                <a:effectLst/>
                <a:uLnTx/>
                <a:uFillTx/>
                <a:ea typeface="+mn-ea"/>
                <a:cs typeface="Calibri" panose="020F0502020204030204" pitchFamily="34" charset="0"/>
              </a:rPr>
              <a:t>If the causative genetic variant is already known in the family (</a:t>
            </a:r>
            <a:r>
              <a:rPr kumimoji="0" lang="en-GB" sz="9600" b="0" i="0" u="none" strike="noStrike" kern="1200" cap="none" spc="0" normalizeH="0" baseline="0" noProof="0" dirty="0" err="1">
                <a:ln>
                  <a:noFill/>
                </a:ln>
                <a:solidFill>
                  <a:srgbClr val="212121"/>
                </a:solidFill>
                <a:effectLst/>
                <a:uLnTx/>
                <a:uFillTx/>
                <a:ea typeface="+mn-ea"/>
                <a:cs typeface="Calibri" panose="020F0502020204030204" pitchFamily="34" charset="0"/>
              </a:rPr>
              <a:t>Eg</a:t>
            </a:r>
            <a:r>
              <a:rPr kumimoji="0" lang="en-GB" sz="9600" b="0" i="0" u="none" strike="noStrike" kern="1200" cap="none" spc="0" normalizeH="0" baseline="0" noProof="0" dirty="0">
                <a:ln>
                  <a:noFill/>
                </a:ln>
                <a:solidFill>
                  <a:srgbClr val="212121"/>
                </a:solidFill>
                <a:effectLst/>
                <a:uLnTx/>
                <a:uFillTx/>
                <a:ea typeface="+mn-ea"/>
                <a:cs typeface="Calibri" panose="020F0502020204030204" pitchFamily="34" charset="0"/>
              </a:rPr>
              <a:t>: Family history of breast and ovarian cancer – A known </a:t>
            </a:r>
            <a:r>
              <a:rPr kumimoji="0" lang="en-GB" sz="9600" b="0" i="1" u="none" strike="noStrike" kern="1200" cap="none" spc="0" normalizeH="0" baseline="0" noProof="0" dirty="0">
                <a:ln>
                  <a:noFill/>
                </a:ln>
                <a:solidFill>
                  <a:srgbClr val="212121"/>
                </a:solidFill>
                <a:effectLst/>
                <a:uLnTx/>
                <a:uFillTx/>
                <a:ea typeface="+mn-ea"/>
                <a:cs typeface="Calibri" panose="020F0502020204030204" pitchFamily="34" charset="0"/>
              </a:rPr>
              <a:t>BRCA1</a:t>
            </a:r>
            <a:r>
              <a:rPr kumimoji="0" lang="en-GB" sz="9600" b="0" i="0" u="none" strike="noStrike" kern="1200" cap="none" spc="0" normalizeH="0" baseline="0" noProof="0" dirty="0">
                <a:ln>
                  <a:noFill/>
                </a:ln>
                <a:solidFill>
                  <a:srgbClr val="212121"/>
                </a:solidFill>
                <a:effectLst/>
                <a:uLnTx/>
                <a:uFillTx/>
                <a:ea typeface="+mn-ea"/>
                <a:cs typeface="Calibri" panose="020F0502020204030204" pitchFamily="34" charset="0"/>
              </a:rPr>
              <a:t> genetic variant)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96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600" b="1" i="0" strike="noStrike" kern="1200" cap="none" spc="0" normalizeH="0" baseline="0" noProof="0" dirty="0">
                <a:ln>
                  <a:noFill/>
                </a:ln>
                <a:solidFill>
                  <a:srgbClr val="002060"/>
                </a:solidFill>
                <a:effectLst/>
                <a:uLnTx/>
                <a:uFillTx/>
                <a:ea typeface="+mn-ea"/>
                <a:cs typeface="Calibri" panose="020F0502020204030204" pitchFamily="34" charset="0"/>
              </a:rPr>
              <a:t>Whole Genome Sequencing (WGS)</a:t>
            </a:r>
            <a:r>
              <a:rPr kumimoji="0" lang="en-GB" sz="9600" b="0" i="0" strike="noStrike" kern="1200" cap="none" spc="0" normalizeH="0" baseline="0" noProof="0" dirty="0">
                <a:ln>
                  <a:noFill/>
                </a:ln>
                <a:solidFill>
                  <a:srgbClr val="002060"/>
                </a:solidFill>
                <a:effectLst/>
                <a:uLnTx/>
                <a:uFillTx/>
                <a:ea typeface="+mn-ea"/>
                <a:cs typeface="Calibri" panose="020F0502020204030204" pitchFamily="34" charset="0"/>
              </a:rPr>
              <a:t>– </a:t>
            </a:r>
            <a:r>
              <a:rPr kumimoji="0" lang="en-GB" sz="9600" b="0" i="0" u="none" strike="noStrike" kern="1200" cap="none" spc="0" normalizeH="0" baseline="0" noProof="0" dirty="0">
                <a:ln>
                  <a:noFill/>
                </a:ln>
                <a:solidFill>
                  <a:prstClr val="black"/>
                </a:solidFill>
                <a:effectLst/>
                <a:uLnTx/>
                <a:uFillTx/>
                <a:ea typeface="+mn-ea"/>
                <a:cs typeface="Calibri" panose="020F0502020204030204" pitchFamily="34" charset="0"/>
              </a:rPr>
              <a:t>sequencing data is generated from both introns and exons.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6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600" b="1" i="0" strike="noStrike" kern="1200" cap="none" spc="0" normalizeH="0" baseline="0" noProof="0" dirty="0">
                <a:ln>
                  <a:noFill/>
                </a:ln>
                <a:solidFill>
                  <a:srgbClr val="002060"/>
                </a:solidFill>
                <a:effectLst/>
                <a:uLnTx/>
                <a:uFillTx/>
                <a:ea typeface="+mn-ea"/>
                <a:cs typeface="Calibri" panose="020F0502020204030204" pitchFamily="34" charset="0"/>
              </a:rPr>
              <a:t>Whole Exome Sequencing (WES)</a:t>
            </a:r>
            <a:r>
              <a:rPr kumimoji="0" lang="en-GB" sz="9600" b="0" i="0" strike="noStrike" kern="1200" cap="none" spc="0" normalizeH="0" baseline="0" noProof="0" dirty="0">
                <a:ln>
                  <a:noFill/>
                </a:ln>
                <a:solidFill>
                  <a:srgbClr val="002060"/>
                </a:solidFill>
                <a:effectLst/>
                <a:uLnTx/>
                <a:uFillTx/>
                <a:ea typeface="+mn-ea"/>
                <a:cs typeface="Calibri" panose="020F0502020204030204" pitchFamily="34" charset="0"/>
              </a:rPr>
              <a:t>– </a:t>
            </a:r>
            <a:r>
              <a:rPr kumimoji="0" lang="en-GB" sz="9600" b="0" i="0" u="none" strike="noStrike" kern="1200" cap="none" spc="0" normalizeH="0" baseline="0" noProof="0" dirty="0">
                <a:ln>
                  <a:noFill/>
                </a:ln>
                <a:solidFill>
                  <a:prstClr val="black"/>
                </a:solidFill>
                <a:effectLst/>
                <a:uLnTx/>
                <a:uFillTx/>
                <a:ea typeface="+mn-ea"/>
                <a:cs typeface="Calibri" panose="020F0502020204030204" pitchFamily="34" charset="0"/>
              </a:rPr>
              <a:t>sequencing data is generated only from exons.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600" b="1" dirty="0">
                <a:solidFill>
                  <a:srgbClr val="002060"/>
                </a:solidFill>
                <a:latin typeface="Calibri" panose="020F0502020204030204"/>
              </a:rPr>
              <a:t>Gene Panels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black"/>
                </a:solidFill>
                <a:effectLst/>
                <a:uLnTx/>
                <a:uFillTx/>
                <a:latin typeface="Calibri" panose="020F0502020204030204"/>
                <a:ea typeface="+mn-ea"/>
                <a:cs typeface="+mn-cs"/>
              </a:rPr>
              <a:t>Cancer</a:t>
            </a:r>
            <a:r>
              <a:rPr lang="en-GB" sz="9600" dirty="0">
                <a:solidFill>
                  <a:prstClr val="black"/>
                </a:solidFill>
                <a:latin typeface="Calibri" panose="020F0502020204030204"/>
              </a:rPr>
              <a:t>, cardiology, developmental disorders, endocrinology, </a:t>
            </a:r>
            <a:r>
              <a:rPr lang="en-GB" sz="9600" dirty="0" err="1">
                <a:solidFill>
                  <a:prstClr val="black"/>
                </a:solidFill>
                <a:latin typeface="Calibri" panose="020F0502020204030204"/>
              </a:rPr>
              <a:t>fetal</a:t>
            </a:r>
            <a:r>
              <a:rPr lang="en-GB" sz="9600" dirty="0">
                <a:solidFill>
                  <a:prstClr val="black"/>
                </a:solidFill>
                <a:latin typeface="Calibri" panose="020F0502020204030204"/>
              </a:rPr>
              <a:t>, haematology, neurology and many more…..</a:t>
            </a:r>
            <a:endParaRPr kumimoji="0" lang="en-GB" sz="9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kern="100" dirty="0">
              <a:solidFill>
                <a:prstClr val="black"/>
              </a:solidFill>
              <a:ea typeface="Calibri" panose="020F0502020204030204" pitchFamily="34" charset="0"/>
              <a:cs typeface="Times New Roman" panose="02020603050405020304" pitchFamily="18" charset="0"/>
            </a:endParaRPr>
          </a:p>
          <a:p>
            <a:pPr>
              <a:lnSpc>
                <a:spcPct val="100000"/>
              </a:lnSpc>
              <a:spcBef>
                <a:spcPts val="0"/>
              </a:spcBef>
              <a:defRPr/>
            </a:pPr>
            <a:r>
              <a:rPr kumimoji="0" lang="en-GB" sz="1200" b="0" i="0" u="none" strike="noStrike" kern="1200" cap="none" spc="0" normalizeH="0" baseline="0" noProof="0" dirty="0">
                <a:ln>
                  <a:noFill/>
                </a:ln>
                <a:solidFill>
                  <a:srgbClr val="FFFFFF"/>
                </a:solidFill>
                <a:effectLst/>
                <a:uLnTx/>
                <a:uFillTx/>
                <a:latin typeface="HelveticaNeue"/>
                <a:ea typeface="+mn-ea"/>
                <a:cs typeface="+mn-cs"/>
              </a:rPr>
              <a:t>100,000 genomes from around 85,000 people in England with either rare disease or cancer.</a:t>
            </a:r>
            <a:endParaRPr kumimoji="0" lang="en-GB" sz="24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400" dirty="0">
              <a:latin typeface="Calibri" panose="020F0502020204030204"/>
            </a:endParaRPr>
          </a:p>
          <a:p>
            <a:pPr marR="0" lvl="0" algn="l" defTabSz="914400" rtl="0" eaLnBrk="1" fontAlgn="auto" latinLnBrk="0" hangingPunct="1">
              <a:lnSpc>
                <a:spcPct val="100000"/>
              </a:lnSpc>
              <a:spcBef>
                <a:spcPts val="0"/>
              </a:spcBef>
              <a:spcAft>
                <a:spcPts val="0"/>
              </a:spcAft>
              <a:buClrTx/>
              <a:buSzTx/>
              <a:buFontTx/>
              <a:buChar char="-"/>
              <a:tabLst/>
              <a:defRPr/>
            </a:pPr>
            <a:endParaRPr lang="en-GB" dirty="0">
              <a:latin typeface="Calibri" panose="020F0502020204030204"/>
            </a:endParaRPr>
          </a:p>
          <a:p>
            <a:pPr marR="0" lvl="0" algn="l" defTabSz="914400" rtl="0" eaLnBrk="1" fontAlgn="auto" latinLnBrk="0" hangingPunct="1">
              <a:lnSpc>
                <a:spcPct val="100000"/>
              </a:lnSpc>
              <a:spcBef>
                <a:spcPts val="0"/>
              </a:spcBef>
              <a:spcAft>
                <a:spcPts val="0"/>
              </a:spcAft>
              <a:buClrTx/>
              <a:buSzTx/>
              <a:buFontTx/>
              <a:buChar char="-"/>
              <a:tabLst/>
              <a:defRPr/>
            </a:pPr>
            <a:endParaRPr lang="en-GB" b="1" dirty="0">
              <a:latin typeface="Calibri" panose="020F0502020204030204"/>
            </a:endParaRPr>
          </a:p>
          <a:p>
            <a:pPr marR="0" lvl="0" algn="l" defTabSz="914400" rtl="0" eaLnBrk="1" fontAlgn="auto" latinLnBrk="0" hangingPunct="1">
              <a:lnSpc>
                <a:spcPct val="100000"/>
              </a:lnSpc>
              <a:spcBef>
                <a:spcPts val="0"/>
              </a:spcBef>
              <a:spcAft>
                <a:spcPts val="0"/>
              </a:spcAft>
              <a:buClrTx/>
              <a:buSzTx/>
              <a:buFontTx/>
              <a:buChar char="-"/>
              <a:tabLst/>
              <a:defRPr/>
            </a:pPr>
            <a:endParaRPr lang="en-GB" dirty="0">
              <a:latin typeface="Calibri" panose="020F0502020204030204"/>
            </a:endParaRPr>
          </a:p>
        </p:txBody>
      </p:sp>
      <p:pic>
        <p:nvPicPr>
          <p:cNvPr id="8" name="Picture 7">
            <a:extLst>
              <a:ext uri="{FF2B5EF4-FFF2-40B4-BE49-F238E27FC236}">
                <a16:creationId xmlns:a16="http://schemas.microsoft.com/office/drawing/2014/main" id="{497E9A72-59BC-FBED-F979-7E717FBEAF6F}"/>
              </a:ext>
            </a:extLst>
          </p:cNvPr>
          <p:cNvPicPr>
            <a:picLocks noChangeAspect="1"/>
          </p:cNvPicPr>
          <p:nvPr/>
        </p:nvPicPr>
        <p:blipFill>
          <a:blip r:embed="rId3"/>
          <a:stretch>
            <a:fillRect/>
          </a:stretch>
        </p:blipFill>
        <p:spPr>
          <a:xfrm>
            <a:off x="-67837" y="-15689"/>
            <a:ext cx="1182350" cy="6858000"/>
          </a:xfrm>
          <a:prstGeom prst="rect">
            <a:avLst/>
          </a:prstGeom>
        </p:spPr>
      </p:pic>
      <p:pic>
        <p:nvPicPr>
          <p:cNvPr id="5" name="Picture 4">
            <a:extLst>
              <a:ext uri="{FF2B5EF4-FFF2-40B4-BE49-F238E27FC236}">
                <a16:creationId xmlns:a16="http://schemas.microsoft.com/office/drawing/2014/main" id="{09B70FFF-DC30-3166-63B8-36D345700F03}"/>
              </a:ext>
            </a:extLst>
          </p:cNvPr>
          <p:cNvPicPr>
            <a:picLocks noChangeAspect="1"/>
          </p:cNvPicPr>
          <p:nvPr/>
        </p:nvPicPr>
        <p:blipFill>
          <a:blip r:embed="rId4"/>
          <a:stretch>
            <a:fillRect/>
          </a:stretch>
        </p:blipFill>
        <p:spPr>
          <a:xfrm>
            <a:off x="8090114" y="1672455"/>
            <a:ext cx="4101886" cy="5169856"/>
          </a:xfrm>
          <a:prstGeom prst="rect">
            <a:avLst/>
          </a:prstGeom>
        </p:spPr>
      </p:pic>
    </p:spTree>
    <p:extLst>
      <p:ext uri="{BB962C8B-B14F-4D97-AF65-F5344CB8AC3E}">
        <p14:creationId xmlns:p14="http://schemas.microsoft.com/office/powerpoint/2010/main" val="103140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1AA465-1042-8C0C-6215-D6BE9AF08E5F}"/>
              </a:ext>
            </a:extLst>
          </p:cNvPr>
          <p:cNvSpPr>
            <a:spLocks noGrp="1"/>
          </p:cNvSpPr>
          <p:nvPr>
            <p:ph type="title"/>
          </p:nvPr>
        </p:nvSpPr>
        <p:spPr>
          <a:xfrm>
            <a:off x="2253413" y="404491"/>
            <a:ext cx="5889100" cy="1325563"/>
          </a:xfrm>
        </p:spPr>
        <p:txBody>
          <a:bodyPr/>
          <a:lstStyle/>
          <a:p>
            <a:r>
              <a:rPr lang="en-GB" b="1" dirty="0">
                <a:latin typeface="+mn-lt"/>
              </a:rPr>
              <a:t>Genetic variants</a:t>
            </a:r>
          </a:p>
        </p:txBody>
      </p:sp>
      <p:pic>
        <p:nvPicPr>
          <p:cNvPr id="3" name="Content Placeholder 2">
            <a:extLst>
              <a:ext uri="{FF2B5EF4-FFF2-40B4-BE49-F238E27FC236}">
                <a16:creationId xmlns:a16="http://schemas.microsoft.com/office/drawing/2014/main" id="{046B73E7-EC59-B355-D9FB-31E72A49C4DC}"/>
              </a:ext>
            </a:extLst>
          </p:cNvPr>
          <p:cNvPicPr>
            <a:picLocks noGrp="1" noChangeAspect="1"/>
          </p:cNvPicPr>
          <p:nvPr>
            <p:ph sz="half" idx="1"/>
          </p:nvPr>
        </p:nvPicPr>
        <p:blipFill rotWithShape="1">
          <a:blip r:embed="rId3"/>
          <a:srcRect l="5273" t="6607" r="4149" b="28165"/>
          <a:stretch/>
        </p:blipFill>
        <p:spPr>
          <a:xfrm>
            <a:off x="0" y="3023517"/>
            <a:ext cx="12026840" cy="1507712"/>
          </a:xfrm>
        </p:spPr>
      </p:pic>
      <p:sp>
        <p:nvSpPr>
          <p:cNvPr id="12" name="Content Placeholder 11">
            <a:extLst>
              <a:ext uri="{FF2B5EF4-FFF2-40B4-BE49-F238E27FC236}">
                <a16:creationId xmlns:a16="http://schemas.microsoft.com/office/drawing/2014/main" id="{BAB666A2-4A04-2309-7256-88D31F303A71}"/>
              </a:ext>
            </a:extLst>
          </p:cNvPr>
          <p:cNvSpPr>
            <a:spLocks noGrp="1"/>
          </p:cNvSpPr>
          <p:nvPr>
            <p:ph sz="half" idx="2"/>
          </p:nvPr>
        </p:nvSpPr>
        <p:spPr>
          <a:xfrm>
            <a:off x="138572" y="6513075"/>
            <a:ext cx="11676185" cy="551350"/>
          </a:xfrm>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rPr>
              <a:t>Ellard </a:t>
            </a:r>
            <a:r>
              <a:rPr kumimoji="0" lang="en-GB" sz="2800" b="0" i="1" u="none" strike="noStrike" kern="1200" cap="none" spc="0" normalizeH="0" baseline="0" noProof="0" dirty="0">
                <a:ln>
                  <a:noFill/>
                </a:ln>
                <a:solidFill>
                  <a:srgbClr val="000000"/>
                </a:solidFill>
                <a:effectLst/>
                <a:uLnTx/>
                <a:uFillTx/>
                <a:latin typeface="Calibri" panose="020F0502020204030204"/>
                <a:ea typeface="+mn-ea"/>
                <a:cs typeface="+mn-cs"/>
              </a:rPr>
              <a:t>et al</a:t>
            </a:r>
            <a:r>
              <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mn-cs"/>
              </a:rPr>
              <a:t>. (2020). ACGS Best Practice Guidelines for Variant Classification in Rare Disease 2020 v4.01</a:t>
            </a:r>
            <a:endParaRPr kumimoji="0" lang="en-GB" sz="2800" b="0" i="0" u="none" strike="noStrike" kern="1200" cap="none" spc="0" normalizeH="0" baseline="0" noProof="0" dirty="0">
              <a:ln>
                <a:noFill/>
              </a:ln>
              <a:solidFill>
                <a:srgbClr val="040C28"/>
              </a:solidFill>
              <a:effectLst/>
              <a:uLnTx/>
              <a:uFillTx/>
              <a:latin typeface="Calibri" panose="020F0502020204030204"/>
              <a:ea typeface="+mn-ea"/>
              <a:cs typeface="+mn-cs"/>
            </a:endParaRPr>
          </a:p>
          <a:p>
            <a:pPr marL="0" indent="0">
              <a:buNone/>
            </a:pPr>
            <a:endParaRPr lang="en-GB" dirty="0"/>
          </a:p>
        </p:txBody>
      </p:sp>
      <p:sp>
        <p:nvSpPr>
          <p:cNvPr id="14" name="Callout: Up Arrow 13">
            <a:extLst>
              <a:ext uri="{FF2B5EF4-FFF2-40B4-BE49-F238E27FC236}">
                <a16:creationId xmlns:a16="http://schemas.microsoft.com/office/drawing/2014/main" id="{978FB454-60C7-813D-0E6A-C29CF3C0198E}"/>
              </a:ext>
            </a:extLst>
          </p:cNvPr>
          <p:cNvSpPr/>
          <p:nvPr/>
        </p:nvSpPr>
        <p:spPr>
          <a:xfrm>
            <a:off x="793890" y="4865765"/>
            <a:ext cx="2919047" cy="1420641"/>
          </a:xfrm>
          <a:prstGeom prst="upArrowCallou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Not reported</a:t>
            </a:r>
          </a:p>
        </p:txBody>
      </p:sp>
      <p:sp>
        <p:nvSpPr>
          <p:cNvPr id="16" name="Callout: Up Arrow 15">
            <a:extLst>
              <a:ext uri="{FF2B5EF4-FFF2-40B4-BE49-F238E27FC236}">
                <a16:creationId xmlns:a16="http://schemas.microsoft.com/office/drawing/2014/main" id="{CBF96705-F55D-F1DA-6291-F3484F62E60F}"/>
              </a:ext>
            </a:extLst>
          </p:cNvPr>
          <p:cNvSpPr/>
          <p:nvPr/>
        </p:nvSpPr>
        <p:spPr>
          <a:xfrm>
            <a:off x="7992100" y="3841272"/>
            <a:ext cx="3577127" cy="2671803"/>
          </a:xfrm>
          <a:prstGeom prst="upArrowCallout">
            <a:avLst/>
          </a:prstGeom>
          <a:solidFill>
            <a:srgbClr val="EC684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Reported</a:t>
            </a:r>
          </a:p>
          <a:p>
            <a:pPr algn="ctr"/>
            <a:r>
              <a:rPr lang="en-GB" sz="2400" b="1" dirty="0">
                <a:solidFill>
                  <a:schemeClr val="tx1"/>
                </a:solidFill>
              </a:rPr>
              <a:t>Pathogenic - &gt;99% certainty </a:t>
            </a:r>
          </a:p>
          <a:p>
            <a:pPr algn="ctr"/>
            <a:r>
              <a:rPr lang="en-GB" sz="2400" b="1" dirty="0">
                <a:solidFill>
                  <a:schemeClr val="tx1"/>
                </a:solidFill>
              </a:rPr>
              <a:t>Likely pathogenic - &gt;90% certainty  </a:t>
            </a:r>
          </a:p>
        </p:txBody>
      </p:sp>
      <p:sp>
        <p:nvSpPr>
          <p:cNvPr id="17" name="Callout: Up Arrow 16">
            <a:extLst>
              <a:ext uri="{FF2B5EF4-FFF2-40B4-BE49-F238E27FC236}">
                <a16:creationId xmlns:a16="http://schemas.microsoft.com/office/drawing/2014/main" id="{06F9DFBE-9BFB-DAF6-2BE9-7BA8C3CE06FD}"/>
              </a:ext>
            </a:extLst>
          </p:cNvPr>
          <p:cNvSpPr/>
          <p:nvPr/>
        </p:nvSpPr>
        <p:spPr>
          <a:xfrm>
            <a:off x="4746274" y="4355641"/>
            <a:ext cx="2672863" cy="2086554"/>
          </a:xfrm>
          <a:prstGeom prst="upArrowCallout">
            <a:avLst/>
          </a:prstGeom>
          <a:solidFill>
            <a:srgbClr val="DDE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VUS -Consider reporting only when high level of supporting evidence</a:t>
            </a:r>
          </a:p>
        </p:txBody>
      </p:sp>
      <p:sp>
        <p:nvSpPr>
          <p:cNvPr id="4" name="TextBox 3">
            <a:extLst>
              <a:ext uri="{FF2B5EF4-FFF2-40B4-BE49-F238E27FC236}">
                <a16:creationId xmlns:a16="http://schemas.microsoft.com/office/drawing/2014/main" id="{9500D0B5-9453-3208-42DE-BAD4FE199DDE}"/>
              </a:ext>
            </a:extLst>
          </p:cNvPr>
          <p:cNvSpPr txBox="1"/>
          <p:nvPr/>
        </p:nvSpPr>
        <p:spPr>
          <a:xfrm>
            <a:off x="165160" y="1123186"/>
            <a:ext cx="11888268" cy="1938992"/>
          </a:xfrm>
          <a:prstGeom prst="rect">
            <a:avLst/>
          </a:prstGeom>
          <a:noFill/>
        </p:spPr>
        <p:txBody>
          <a:bodyPr wrap="square" rtlCol="0">
            <a:spAutoFit/>
          </a:bodyPr>
          <a:lstStyle/>
          <a:p>
            <a:r>
              <a:rPr lang="en-GB" sz="2400" dirty="0">
                <a:cs typeface="Calibri" panose="020F0502020204030204" pitchFamily="34" charset="0"/>
              </a:rPr>
              <a:t>There are 3 possible outcomes to a genetic panel test:</a:t>
            </a:r>
          </a:p>
          <a:p>
            <a:r>
              <a:rPr lang="en-GB" sz="2400" dirty="0">
                <a:cs typeface="Calibri" panose="020F0502020204030204" pitchFamily="34" charset="0"/>
              </a:rPr>
              <a:t>1) Clinically relevant result – Pathogenic/Likely pathogenic genetic variant </a:t>
            </a:r>
          </a:p>
          <a:p>
            <a:r>
              <a:rPr lang="en-GB" sz="2400" dirty="0">
                <a:cs typeface="Calibri" panose="020F0502020204030204" pitchFamily="34" charset="0"/>
              </a:rPr>
              <a:t>2) Uninformative result – no genetic variant identified. </a:t>
            </a:r>
            <a:r>
              <a:rPr lang="en-GB" sz="2400" u="sng" dirty="0">
                <a:cs typeface="Calibri" panose="020F0502020204030204" pitchFamily="34" charset="0"/>
              </a:rPr>
              <a:t>Does not rule out a genetic basis  </a:t>
            </a:r>
          </a:p>
          <a:p>
            <a:r>
              <a:rPr lang="en-GB" sz="2400" dirty="0">
                <a:cs typeface="Calibri" panose="020F0502020204030204" pitchFamily="34" charset="0"/>
              </a:rPr>
              <a:t>3) Inconclusive/Uncertain Result – </a:t>
            </a:r>
            <a:r>
              <a:rPr lang="en-GB" sz="2400" u="sng" dirty="0">
                <a:cs typeface="Calibri" panose="020F0502020204030204" pitchFamily="34" charset="0"/>
              </a:rPr>
              <a:t>V</a:t>
            </a:r>
            <a:r>
              <a:rPr lang="en-GB" sz="2400" dirty="0">
                <a:cs typeface="Calibri" panose="020F0502020204030204" pitchFamily="34" charset="0"/>
              </a:rPr>
              <a:t>ariants of </a:t>
            </a:r>
            <a:r>
              <a:rPr lang="en-GB" sz="2400" u="sng" dirty="0">
                <a:cs typeface="Calibri" panose="020F0502020204030204" pitchFamily="34" charset="0"/>
              </a:rPr>
              <a:t>U</a:t>
            </a:r>
            <a:r>
              <a:rPr lang="en-GB" sz="2400" dirty="0">
                <a:cs typeface="Calibri" panose="020F0502020204030204" pitchFamily="34" charset="0"/>
              </a:rPr>
              <a:t>ncertain </a:t>
            </a:r>
            <a:r>
              <a:rPr lang="en-GB" sz="2400" u="sng" dirty="0">
                <a:cs typeface="Calibri" panose="020F0502020204030204" pitchFamily="34" charset="0"/>
              </a:rPr>
              <a:t>S</a:t>
            </a:r>
            <a:r>
              <a:rPr lang="en-GB" sz="2400" dirty="0">
                <a:cs typeface="Calibri" panose="020F0502020204030204" pitchFamily="34" charset="0"/>
              </a:rPr>
              <a:t>ignificance (VUS)</a:t>
            </a:r>
          </a:p>
        </p:txBody>
      </p:sp>
    </p:spTree>
    <p:extLst>
      <p:ext uri="{BB962C8B-B14F-4D97-AF65-F5344CB8AC3E}">
        <p14:creationId xmlns:p14="http://schemas.microsoft.com/office/powerpoint/2010/main" val="214239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3E7E-E1DE-742F-5458-8BA19839A3CC}"/>
              </a:ext>
            </a:extLst>
          </p:cNvPr>
          <p:cNvSpPr>
            <a:spLocks noGrp="1"/>
          </p:cNvSpPr>
          <p:nvPr>
            <p:ph type="title"/>
          </p:nvPr>
        </p:nvSpPr>
        <p:spPr>
          <a:xfrm>
            <a:off x="1592826" y="634990"/>
            <a:ext cx="9965138" cy="755659"/>
          </a:xfrm>
        </p:spPr>
        <p:txBody>
          <a:bodyPr>
            <a:normAutofit fontScale="90000"/>
          </a:bodyPr>
          <a:lstStyle/>
          <a:p>
            <a:r>
              <a:rPr lang="en-GB" dirty="0"/>
              <a:t>What genomics can do for our patients…</a:t>
            </a:r>
          </a:p>
        </p:txBody>
      </p:sp>
      <p:sp>
        <p:nvSpPr>
          <p:cNvPr id="3" name="Content Placeholder 2">
            <a:extLst>
              <a:ext uri="{FF2B5EF4-FFF2-40B4-BE49-F238E27FC236}">
                <a16:creationId xmlns:a16="http://schemas.microsoft.com/office/drawing/2014/main" id="{8BBC5229-B76D-F055-41BE-F16F67536EB3}"/>
              </a:ext>
            </a:extLst>
          </p:cNvPr>
          <p:cNvSpPr>
            <a:spLocks noGrp="1"/>
          </p:cNvSpPr>
          <p:nvPr>
            <p:ph sz="half" idx="1"/>
          </p:nvPr>
        </p:nvSpPr>
        <p:spPr>
          <a:xfrm>
            <a:off x="1327354" y="1825625"/>
            <a:ext cx="4692445" cy="4351338"/>
          </a:xfrm>
        </p:spPr>
        <p:txBody>
          <a:bodyPr>
            <a:normAutofit fontScale="92500" lnSpcReduction="10000"/>
          </a:bodyPr>
          <a:lstStyle/>
          <a:p>
            <a:pPr lvl="1"/>
            <a:r>
              <a:rPr lang="en-GB" dirty="0"/>
              <a:t>diagnosis </a:t>
            </a:r>
          </a:p>
          <a:p>
            <a:pPr lvl="1"/>
            <a:r>
              <a:rPr lang="en-GB" dirty="0"/>
              <a:t>prognosis </a:t>
            </a:r>
          </a:p>
          <a:p>
            <a:pPr lvl="1"/>
            <a:r>
              <a:rPr lang="en-GB" dirty="0"/>
              <a:t>treatment</a:t>
            </a:r>
          </a:p>
          <a:p>
            <a:pPr lvl="1"/>
            <a:r>
              <a:rPr lang="en-GB" dirty="0"/>
              <a:t>surveillance</a:t>
            </a:r>
          </a:p>
          <a:p>
            <a:pPr lvl="1"/>
            <a:r>
              <a:rPr lang="en-GB" dirty="0"/>
              <a:t>management</a:t>
            </a:r>
          </a:p>
          <a:p>
            <a:pPr lvl="1"/>
            <a:r>
              <a:rPr lang="en-GB" dirty="0"/>
              <a:t>prevention</a:t>
            </a:r>
          </a:p>
          <a:p>
            <a:pPr lvl="1"/>
            <a:r>
              <a:rPr lang="en-GB" dirty="0"/>
              <a:t>clinical decision making </a:t>
            </a:r>
          </a:p>
          <a:p>
            <a:pPr lvl="1"/>
            <a:r>
              <a:rPr lang="en-GB" dirty="0"/>
              <a:t>family planning, testing relatives</a:t>
            </a:r>
          </a:p>
          <a:p>
            <a:pPr lvl="1"/>
            <a:r>
              <a:rPr lang="en-GB" dirty="0"/>
              <a:t>clinical trials, drug discovery</a:t>
            </a:r>
          </a:p>
          <a:p>
            <a:pPr lvl="1"/>
            <a:r>
              <a:rPr lang="en-GB" dirty="0"/>
              <a:t>understanding natural history of diseases</a:t>
            </a:r>
          </a:p>
          <a:p>
            <a:pPr lvl="1"/>
            <a:r>
              <a:rPr lang="en-GB" dirty="0"/>
              <a:t>personalised medicine</a:t>
            </a:r>
          </a:p>
          <a:p>
            <a:pPr lvl="1"/>
            <a:endParaRPr lang="en-GB" dirty="0"/>
          </a:p>
          <a:p>
            <a:pPr lvl="1"/>
            <a:r>
              <a:rPr lang="en-GB" dirty="0"/>
              <a:t>Coming…</a:t>
            </a:r>
          </a:p>
          <a:p>
            <a:pPr lvl="1"/>
            <a:r>
              <a:rPr lang="en-GB" dirty="0"/>
              <a:t>Gene editing/ gene therapies – currently in clinical trials for haemoglobinopathies, vision loss, HD</a:t>
            </a:r>
          </a:p>
          <a:p>
            <a:endParaRPr lang="en-GB" dirty="0"/>
          </a:p>
        </p:txBody>
      </p:sp>
      <p:pic>
        <p:nvPicPr>
          <p:cNvPr id="5" name="Content Placeholder 3">
            <a:extLst>
              <a:ext uri="{FF2B5EF4-FFF2-40B4-BE49-F238E27FC236}">
                <a16:creationId xmlns:a16="http://schemas.microsoft.com/office/drawing/2014/main" id="{F050404A-D4FB-0B8B-976C-FFE539EDD1C9}"/>
              </a:ext>
            </a:extLst>
          </p:cNvPr>
          <p:cNvPicPr>
            <a:picLocks noGrp="1" noChangeAspect="1"/>
          </p:cNvPicPr>
          <p:nvPr>
            <p:ph sz="half" idx="2"/>
          </p:nvPr>
        </p:nvPicPr>
        <p:blipFill>
          <a:blip r:embed="rId2"/>
          <a:stretch>
            <a:fillRect/>
          </a:stretch>
        </p:blipFill>
        <p:spPr>
          <a:xfrm>
            <a:off x="5542935" y="2254739"/>
            <a:ext cx="5181600" cy="877730"/>
          </a:xfrm>
          <a:prstGeom prst="rect">
            <a:avLst/>
          </a:prstGeom>
        </p:spPr>
      </p:pic>
      <p:pic>
        <p:nvPicPr>
          <p:cNvPr id="4" name="Picture 3">
            <a:extLst>
              <a:ext uri="{FF2B5EF4-FFF2-40B4-BE49-F238E27FC236}">
                <a16:creationId xmlns:a16="http://schemas.microsoft.com/office/drawing/2014/main" id="{C1035626-C895-57F0-A733-FBAB6F7DCAEA}"/>
              </a:ext>
            </a:extLst>
          </p:cNvPr>
          <p:cNvPicPr>
            <a:picLocks noChangeAspect="1"/>
          </p:cNvPicPr>
          <p:nvPr/>
        </p:nvPicPr>
        <p:blipFill>
          <a:blip r:embed="rId3"/>
          <a:stretch>
            <a:fillRect/>
          </a:stretch>
        </p:blipFill>
        <p:spPr>
          <a:xfrm>
            <a:off x="-67837" y="-15689"/>
            <a:ext cx="1182350" cy="6858000"/>
          </a:xfrm>
          <a:prstGeom prst="rect">
            <a:avLst/>
          </a:prstGeom>
        </p:spPr>
      </p:pic>
    </p:spTree>
    <p:extLst>
      <p:ext uri="{BB962C8B-B14F-4D97-AF65-F5344CB8AC3E}">
        <p14:creationId xmlns:p14="http://schemas.microsoft.com/office/powerpoint/2010/main" val="143090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9C9A-3916-164F-1771-AEED54C3246D}"/>
              </a:ext>
            </a:extLst>
          </p:cNvPr>
          <p:cNvSpPr>
            <a:spLocks noGrp="1"/>
          </p:cNvSpPr>
          <p:nvPr>
            <p:ph type="title"/>
          </p:nvPr>
        </p:nvSpPr>
        <p:spPr>
          <a:xfrm>
            <a:off x="1367003" y="428347"/>
            <a:ext cx="10122454" cy="923494"/>
          </a:xfrm>
        </p:spPr>
        <p:txBody>
          <a:bodyPr>
            <a:normAutofit fontScale="90000"/>
          </a:bodyPr>
          <a:lstStyle/>
          <a:p>
            <a:r>
              <a:rPr lang="en-GB" dirty="0"/>
              <a:t>GENOMIC TESTS: Availability set out in National Genomic Test Directory</a:t>
            </a:r>
          </a:p>
        </p:txBody>
      </p:sp>
      <p:sp>
        <p:nvSpPr>
          <p:cNvPr id="3" name="Content Placeholder 2">
            <a:extLst>
              <a:ext uri="{FF2B5EF4-FFF2-40B4-BE49-F238E27FC236}">
                <a16:creationId xmlns:a16="http://schemas.microsoft.com/office/drawing/2014/main" id="{29DB1892-E2AF-D059-9CD7-F33C0567D730}"/>
              </a:ext>
            </a:extLst>
          </p:cNvPr>
          <p:cNvSpPr>
            <a:spLocks noGrp="1"/>
          </p:cNvSpPr>
          <p:nvPr>
            <p:ph sz="half" idx="1"/>
          </p:nvPr>
        </p:nvSpPr>
        <p:spPr/>
        <p:txBody>
          <a:bodyPr/>
          <a:lstStyle/>
          <a:p>
            <a:endParaRPr lang="en-GB" dirty="0"/>
          </a:p>
        </p:txBody>
      </p:sp>
      <p:sp>
        <p:nvSpPr>
          <p:cNvPr id="4" name="Content Placeholder 3">
            <a:extLst>
              <a:ext uri="{FF2B5EF4-FFF2-40B4-BE49-F238E27FC236}">
                <a16:creationId xmlns:a16="http://schemas.microsoft.com/office/drawing/2014/main" id="{43565C7D-2C5C-CA1C-60CE-D68A66A71D16}"/>
              </a:ext>
            </a:extLst>
          </p:cNvPr>
          <p:cNvSpPr>
            <a:spLocks noGrp="1"/>
          </p:cNvSpPr>
          <p:nvPr>
            <p:ph sz="half" idx="2"/>
          </p:nvPr>
        </p:nvSpPr>
        <p:spPr/>
        <p:txBody>
          <a:bodyPr/>
          <a:lstStyle/>
          <a:p>
            <a:endParaRPr lang="en-GB"/>
          </a:p>
        </p:txBody>
      </p:sp>
      <p:sp>
        <p:nvSpPr>
          <p:cNvPr id="5" name="Date Placeholder 4">
            <a:extLst>
              <a:ext uri="{FF2B5EF4-FFF2-40B4-BE49-F238E27FC236}">
                <a16:creationId xmlns:a16="http://schemas.microsoft.com/office/drawing/2014/main" id="{67996344-8708-689E-3033-32CF31FD3E21}"/>
              </a:ext>
            </a:extLst>
          </p:cNvPr>
          <p:cNvSpPr>
            <a:spLocks noGrp="1"/>
          </p:cNvSpPr>
          <p:nvPr>
            <p:ph type="dt" sz="half" idx="10"/>
          </p:nvPr>
        </p:nvSpPr>
        <p:spPr/>
        <p:txBody>
          <a:bodyPr/>
          <a:lstStyle/>
          <a:p>
            <a:fld id="{A225E9AC-F47F-4A7B-BD02-F98DEF55C83A}" type="datetime1">
              <a:rPr lang="en-GB" smtClean="0"/>
              <a:t>12/10/2025</a:t>
            </a:fld>
            <a:endParaRPr lang="en-GB"/>
          </a:p>
        </p:txBody>
      </p:sp>
      <p:sp>
        <p:nvSpPr>
          <p:cNvPr id="6" name="Footer Placeholder 5">
            <a:extLst>
              <a:ext uri="{FF2B5EF4-FFF2-40B4-BE49-F238E27FC236}">
                <a16:creationId xmlns:a16="http://schemas.microsoft.com/office/drawing/2014/main" id="{692459EC-3B36-2877-B762-3800182645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890CCB-19D7-015E-A669-74E9D9F40028}"/>
              </a:ext>
            </a:extLst>
          </p:cNvPr>
          <p:cNvSpPr>
            <a:spLocks noGrp="1"/>
          </p:cNvSpPr>
          <p:nvPr>
            <p:ph type="sldNum" sz="quarter" idx="12"/>
          </p:nvPr>
        </p:nvSpPr>
        <p:spPr/>
        <p:txBody>
          <a:bodyPr/>
          <a:lstStyle/>
          <a:p>
            <a:fld id="{A324BBB8-2E4F-4B25-9259-B4E295D3DD8A}" type="slidenum">
              <a:rPr lang="en-GB" smtClean="0"/>
              <a:t>9</a:t>
            </a:fld>
            <a:endParaRPr lang="en-GB"/>
          </a:p>
        </p:txBody>
      </p:sp>
      <p:pic>
        <p:nvPicPr>
          <p:cNvPr id="8" name="Picture 7">
            <a:extLst>
              <a:ext uri="{FF2B5EF4-FFF2-40B4-BE49-F238E27FC236}">
                <a16:creationId xmlns:a16="http://schemas.microsoft.com/office/drawing/2014/main" id="{35E5F23C-3D7F-BC6B-9BAB-E01E674F9D60}"/>
              </a:ext>
            </a:extLst>
          </p:cNvPr>
          <p:cNvPicPr>
            <a:picLocks noChangeAspect="1"/>
          </p:cNvPicPr>
          <p:nvPr/>
        </p:nvPicPr>
        <p:blipFill>
          <a:blip r:embed="rId2"/>
          <a:stretch>
            <a:fillRect/>
          </a:stretch>
        </p:blipFill>
        <p:spPr>
          <a:xfrm>
            <a:off x="-67837" y="-15689"/>
            <a:ext cx="1182350" cy="6858000"/>
          </a:xfrm>
          <a:prstGeom prst="rect">
            <a:avLst/>
          </a:prstGeom>
        </p:spPr>
      </p:pic>
      <p:pic>
        <p:nvPicPr>
          <p:cNvPr id="10" name="Picture 9">
            <a:extLst>
              <a:ext uri="{FF2B5EF4-FFF2-40B4-BE49-F238E27FC236}">
                <a16:creationId xmlns:a16="http://schemas.microsoft.com/office/drawing/2014/main" id="{AAF8349B-7AD7-90F4-F1E5-7B920AB5041C}"/>
              </a:ext>
            </a:extLst>
          </p:cNvPr>
          <p:cNvPicPr>
            <a:picLocks noChangeAspect="1"/>
          </p:cNvPicPr>
          <p:nvPr/>
        </p:nvPicPr>
        <p:blipFill>
          <a:blip r:embed="rId3"/>
          <a:stretch>
            <a:fillRect/>
          </a:stretch>
        </p:blipFill>
        <p:spPr>
          <a:xfrm>
            <a:off x="1367003" y="1397879"/>
            <a:ext cx="10122454" cy="4825122"/>
          </a:xfrm>
          <a:prstGeom prst="rect">
            <a:avLst/>
          </a:prstGeom>
        </p:spPr>
      </p:pic>
    </p:spTree>
    <p:extLst>
      <p:ext uri="{BB962C8B-B14F-4D97-AF65-F5344CB8AC3E}">
        <p14:creationId xmlns:p14="http://schemas.microsoft.com/office/powerpoint/2010/main" val="2598000650"/>
      </p:ext>
    </p:extLst>
  </p:cSld>
  <p:clrMapOvr>
    <a:masterClrMapping/>
  </p:clrMapOvr>
</p:sld>
</file>

<file path=ppt/theme/theme1.xml><?xml version="1.0" encoding="utf-8"?>
<a:theme xmlns:a="http://schemas.openxmlformats.org/drawingml/2006/main" name="Japandi linear">
  <a:themeElements>
    <a:clrScheme name="Japandi linear 2">
      <a:dk1>
        <a:srgbClr val="000000"/>
      </a:dk1>
      <a:lt1>
        <a:srgbClr val="FFFFFF"/>
      </a:lt1>
      <a:dk2>
        <a:srgbClr val="2C3832"/>
      </a:dk2>
      <a:lt2>
        <a:srgbClr val="F2EDE3"/>
      </a:lt2>
      <a:accent1>
        <a:srgbClr val="B79C8F"/>
      </a:accent1>
      <a:accent2>
        <a:srgbClr val="8A835B"/>
      </a:accent2>
      <a:accent3>
        <a:srgbClr val="A3A588"/>
      </a:accent3>
      <a:accent4>
        <a:srgbClr val="A39382"/>
      </a:accent4>
      <a:accent5>
        <a:srgbClr val="87A3BF"/>
      </a:accent5>
      <a:accent6>
        <a:srgbClr val="6464A0"/>
      </a:accent6>
      <a:hlink>
        <a:srgbClr val="BF6E45"/>
      </a:hlink>
      <a:folHlink>
        <a:srgbClr val="B3932A"/>
      </a:folHlink>
    </a:clrScheme>
    <a:fontScheme name="Custom 24">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pandi linear_Copilot Layouts_win32_SD_V13" id="{1A98D2ED-8D8F-4042-89AC-2EE345497259}" vid="{2E77DE8A-CCF8-42DD-89D0-20AB94D79F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04F4D31D1DD7459826A56FBCF0B2A6" ma:contentTypeVersion="18" ma:contentTypeDescription="Create a new document." ma:contentTypeScope="" ma:versionID="12308b507e924f5c4a80a9018231d1a7">
  <xsd:schema xmlns:xsd="http://www.w3.org/2001/XMLSchema" xmlns:xs="http://www.w3.org/2001/XMLSchema" xmlns:p="http://schemas.microsoft.com/office/2006/metadata/properties" xmlns:ns1="http://schemas.microsoft.com/sharepoint/v3" xmlns:ns2="5d51f2a1-df1b-4c68-bc66-5a87d057fe01" xmlns:ns3="33905c23-1906-4c9e-bfef-75f978e5dda6" targetNamespace="http://schemas.microsoft.com/office/2006/metadata/properties" ma:root="true" ma:fieldsID="1bafe00a759bea86be8083d4e15bd18d" ns1:_="" ns2:_="" ns3:_="">
    <xsd:import namespace="http://schemas.microsoft.com/sharepoint/v3"/>
    <xsd:import namespace="5d51f2a1-df1b-4c68-bc66-5a87d057fe01"/>
    <xsd:import namespace="33905c23-1906-4c9e-bfef-75f978e5dd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51f2a1-df1b-4c68-bc66-5a87d057f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905c23-1906-4c9e-bfef-75f978e5dda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112651-25b8-4f65-a32e-b24ca3aab005}" ma:internalName="TaxCatchAll" ma:showField="CatchAllData" ma:web="33905c23-1906-4c9e-bfef-75f978e5dd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d51f2a1-df1b-4c68-bc66-5a87d057fe01">
      <Terms xmlns="http://schemas.microsoft.com/office/infopath/2007/PartnerControls"/>
    </lcf76f155ced4ddcb4097134ff3c332f>
    <TaxCatchAll xmlns="33905c23-1906-4c9e-bfef-75f978e5dda6" xsi:nil="true"/>
  </documentManagement>
</p:properties>
</file>

<file path=customXml/itemProps1.xml><?xml version="1.0" encoding="utf-8"?>
<ds:datastoreItem xmlns:ds="http://schemas.openxmlformats.org/officeDocument/2006/customXml" ds:itemID="{42674AB4-6938-4390-B62A-3364093EBE7C}"/>
</file>

<file path=customXml/itemProps2.xml><?xml version="1.0" encoding="utf-8"?>
<ds:datastoreItem xmlns:ds="http://schemas.openxmlformats.org/officeDocument/2006/customXml" ds:itemID="{D3301439-688F-4D19-B908-B48B62C56078}">
  <ds:schemaRefs>
    <ds:schemaRef ds:uri="http://schemas.microsoft.com/sharepoint/v3/contenttype/forms"/>
  </ds:schemaRefs>
</ds:datastoreItem>
</file>

<file path=customXml/itemProps3.xml><?xml version="1.0" encoding="utf-8"?>
<ds:datastoreItem xmlns:ds="http://schemas.openxmlformats.org/officeDocument/2006/customXml" ds:itemID="{D1CEDABF-7176-4A42-8EF9-E5D4DD31FF6C}">
  <ds:schemaRefs>
    <ds:schemaRef ds:uri="63cc811f-d4ad-4632-9303-e40ddf414e59"/>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purl.org/dc/elements/1.1/"/>
    <ds:schemaRef ds:uri="http://schemas.openxmlformats.org/package/2006/metadata/core-propertie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471</TotalTime>
  <Words>1776</Words>
  <Application>Microsoft Office PowerPoint</Application>
  <PresentationFormat>Widescreen</PresentationFormat>
  <Paragraphs>176</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HelveticaNeue</vt:lpstr>
      <vt:lpstr>Nunito Sans</vt:lpstr>
      <vt:lpstr>Times New Roman</vt:lpstr>
      <vt:lpstr>Univers Light</vt:lpstr>
      <vt:lpstr>Japandi linear</vt:lpstr>
      <vt:lpstr>PowerPoint Presentation</vt:lpstr>
      <vt:lpstr>Overview</vt:lpstr>
      <vt:lpstr>Basics of Genetics</vt:lpstr>
      <vt:lpstr>Genetic investigations</vt:lpstr>
      <vt:lpstr>Whole genome sequencing</vt:lpstr>
      <vt:lpstr> Genomics</vt:lpstr>
      <vt:lpstr>Genetic variants</vt:lpstr>
      <vt:lpstr>What genomics can do for our patients…</vt:lpstr>
      <vt:lpstr>GENOMIC TESTS: Availability set out in National Genomic Test Directory</vt:lpstr>
      <vt:lpstr>CANCER GENOMICS: SOMATIC VS GERMLINE</vt:lpstr>
      <vt:lpstr>Cancer Genomics: Somatic Vs Germline</vt:lpstr>
      <vt:lpstr>Sarcoma WGS case</vt:lpstr>
      <vt:lpstr>National Genomic Medicine Service</vt:lpstr>
      <vt:lpstr>Genomic Medicine Services</vt:lpstr>
      <vt:lpstr>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Hawkes, Lara (RTH) OUH</dc:creator>
  <cp:lastModifiedBy>RICHARDSON, Jennifer (GREAT WESTERN HOSPITALS NHS FOUNDATION TRUST)</cp:lastModifiedBy>
  <cp:revision>3</cp:revision>
  <dcterms:created xsi:type="dcterms:W3CDTF">2025-08-05T03:29:54Z</dcterms:created>
  <dcterms:modified xsi:type="dcterms:W3CDTF">2025-10-12T16:46:05Z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0x010100DE04F4D31D1DD7459826A56FBCF0B2A6</vt:lpwstr>
  </property>
  <property fmtid="{D5CDD505-2E9C-101B-9397-08002B2CF9AE}" pid="3" name="MediaServiceImageTags">
    <vt:lpwstr/>
  </property>
</Properties>
</file>