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69" r:id="rId6"/>
    <p:sldMasterId id="2147483679" r:id="rId7"/>
    <p:sldMasterId id="2147483681" r:id="rId8"/>
    <p:sldMasterId id="2147483688" r:id="rId9"/>
    <p:sldMasterId id="2147483698" r:id="rId10"/>
    <p:sldMasterId id="2147483708" r:id="rId11"/>
    <p:sldMasterId id="2147483718" r:id="rId12"/>
    <p:sldMasterId id="2147483785" r:id="rId13"/>
  </p:sldMasterIdLst>
  <p:notesMasterIdLst>
    <p:notesMasterId r:id="rId53"/>
  </p:notesMasterIdLst>
  <p:sldIdLst>
    <p:sldId id="500" r:id="rId14"/>
    <p:sldId id="2147475900" r:id="rId15"/>
    <p:sldId id="5003" r:id="rId16"/>
    <p:sldId id="4969" r:id="rId17"/>
    <p:sldId id="2147475890" r:id="rId18"/>
    <p:sldId id="4982" r:id="rId19"/>
    <p:sldId id="2147475911" r:id="rId20"/>
    <p:sldId id="2147475922" r:id="rId21"/>
    <p:sldId id="2147475909" r:id="rId22"/>
    <p:sldId id="2147475912" r:id="rId23"/>
    <p:sldId id="2147475901" r:id="rId24"/>
    <p:sldId id="2147475903" r:id="rId25"/>
    <p:sldId id="2147475904" r:id="rId26"/>
    <p:sldId id="2147475905" r:id="rId27"/>
    <p:sldId id="2147475906" r:id="rId28"/>
    <p:sldId id="2147475908" r:id="rId29"/>
    <p:sldId id="2147475918" r:id="rId30"/>
    <p:sldId id="2147475919" r:id="rId31"/>
    <p:sldId id="469" r:id="rId32"/>
    <p:sldId id="2147475920" r:id="rId33"/>
    <p:sldId id="446" r:id="rId34"/>
    <p:sldId id="5028" r:id="rId35"/>
    <p:sldId id="2147475894" r:id="rId36"/>
    <p:sldId id="2147475910" r:id="rId37"/>
    <p:sldId id="2147475878" r:id="rId38"/>
    <p:sldId id="2147475914" r:id="rId39"/>
    <p:sldId id="2147475915" r:id="rId40"/>
    <p:sldId id="2147475916" r:id="rId41"/>
    <p:sldId id="2147475917" r:id="rId42"/>
    <p:sldId id="2147475923" r:id="rId43"/>
    <p:sldId id="2147475924" r:id="rId44"/>
    <p:sldId id="436" r:id="rId45"/>
    <p:sldId id="787" r:id="rId46"/>
    <p:sldId id="419" r:id="rId47"/>
    <p:sldId id="788" r:id="rId48"/>
    <p:sldId id="515" r:id="rId49"/>
    <p:sldId id="560" r:id="rId50"/>
    <p:sldId id="2147374259" r:id="rId51"/>
    <p:sldId id="21474759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F900D09-00F3-48E9-A0BA-568FA6877CF7}">
          <p14:sldIdLst>
            <p14:sldId id="500"/>
            <p14:sldId id="2147475900"/>
            <p14:sldId id="5003"/>
            <p14:sldId id="4969"/>
            <p14:sldId id="2147475890"/>
            <p14:sldId id="4982"/>
            <p14:sldId id="2147475911"/>
            <p14:sldId id="2147475922"/>
            <p14:sldId id="2147475909"/>
            <p14:sldId id="2147475912"/>
            <p14:sldId id="2147475901"/>
            <p14:sldId id="2147475903"/>
            <p14:sldId id="2147475904"/>
            <p14:sldId id="2147475905"/>
            <p14:sldId id="2147475906"/>
            <p14:sldId id="2147475908"/>
            <p14:sldId id="2147475918"/>
            <p14:sldId id="2147475919"/>
            <p14:sldId id="469"/>
            <p14:sldId id="2147475920"/>
            <p14:sldId id="446"/>
            <p14:sldId id="5028"/>
            <p14:sldId id="2147475894"/>
            <p14:sldId id="2147475910"/>
            <p14:sldId id="2147475878"/>
            <p14:sldId id="2147475914"/>
            <p14:sldId id="2147475915"/>
            <p14:sldId id="2147475916"/>
            <p14:sldId id="2147475917"/>
            <p14:sldId id="2147475923"/>
            <p14:sldId id="2147475924"/>
            <p14:sldId id="436"/>
            <p14:sldId id="787"/>
            <p14:sldId id="419"/>
            <p14:sldId id="788"/>
            <p14:sldId id="515"/>
            <p14:sldId id="560"/>
            <p14:sldId id="2147374259"/>
            <p14:sldId id="21474759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F60D01-96F2-EEE6-AEAB-1563589FC612}" name="Caroline Shead" initials="CS" userId="S::cshead@macmillan.org.uk::63c4d693-74c1-42ce-8b0f-253bfe0bf4a9" providerId="AD"/>
  <p188:author id="{59E40515-CFCA-9517-643D-8B06E513D7BA}" name="Jessica Gillham" initials="JG" userId="S::jGillham@macmillan.org.uk::2462f4b7-ec9d-4212-993c-4604c6f84cfb" providerId="AD"/>
  <p188:author id="{F73A5A15-A0A0-83FA-E0B4-53A03000144D}" name="Clare Thompson" initials="CT" userId="S::CThompson@macmillan.org.uk::60dd8c9f-42eb-49b8-99cd-589971b0ee07" providerId="AD"/>
  <p188:author id="{8FA43817-99BC-9523-A66A-9B14321F43DB}" name="Peter Ashcroft" initials="PA" userId="S::pashcroft@macmillan.org.uk::f41ce4fe-ae3e-4ebd-bcb0-4159e47b8f2f" providerId="AD"/>
  <p188:author id="{C1A71F2B-C05E-E359-2F8B-A6211E35A91D}" name="Kate Stevens" initials="KS" userId="S::KStevens@macmillan.org.uk::b49bb475-b5a0-466a-9c07-2b8ec0381522" providerId="AD"/>
  <p188:author id="{E8CAE939-E57A-9BF9-77AB-6CA46DEB4EDC}" name="Jo Weintrop" initials="JW" userId="S::JWeintrop@macmillan.org.uk::0d479e2f-f4ef-41c3-b58a-0af12382ecfb" providerId="AD"/>
  <p188:author id="{79799649-004B-D532-9948-BE414F2BB145}" name="Craig Fordham" initials="CF" userId="S::cfordham@macmillan.org.uk::03775047-c0aa-4fd0-9e4b-18c2c28baeba" providerId="AD"/>
  <p188:author id="{723F595A-E4CC-A10C-C82C-F439579F521C}" name="Caroline Shriver" initials="CS" userId="S::CShriver@macmillan.org.uk::0fdc1708-2544-43ab-b3b5-32368a6931d0" providerId="AD"/>
  <p188:author id="{92E4696A-0597-645B-4500-E24662A30B08}" name="Rachel Rowson" initials="RR" userId="S::RRowson@macmillan.org.uk::47dd6be7-f60c-4f86-859a-3f8495d45a84" providerId="AD"/>
  <p188:author id="{DBCA867D-142A-A1BB-2DA1-5A2021BAADCA}" name="Jessica Kuehne" initials="JK" userId="S::JKuehne@macmillan.org.uk::0eb5b1b7-28c0-45e8-bf58-5327f985f1df" providerId="AD"/>
  <p188:author id="{29F2F081-B53E-7F9F-0065-C627A05B97F8}" name="Janine Windust" initials="JW" userId="S::jwindust@macmillan.org.uk::5d4d27a3-2809-4d8f-9153-d8442cd0e7cc" providerId="AD"/>
  <p188:author id="{0E5BBE92-02BD-87A2-EB9A-038A42260D8B}" name="Andy Preece" initials="AP" userId="S::APreece@macmillan.org.uk::1a87610e-4b65-4805-9234-f9affedf1b7c" providerId="AD"/>
  <p188:author id="{A430939B-3149-31E7-17B8-9ED92AA2D3CE}" name="Steven McIntosh" initials="SM" userId="S::smcintosh@macmillan.org.uk::d19a9944-9bb5-490d-ab38-2b759e7eef27" providerId="AD"/>
  <p188:author id="{F2CD66A7-E301-7C21-C34E-232F758AEAD4}" name="Mairaid McMahon" initials="MM" userId="S::MMcMahon@macmillan.org.uk::8c68dd5a-2efa-4d05-bc3b-91804abee769" providerId="AD"/>
  <p188:author id="{380C17AD-E57B-0FBD-58E5-1FB152B61308}" name="Steven McIntosh" initials="SM" userId="S::SMcIntosh@macmillan.org.uk::d19a9944-9bb5-490d-ab38-2b759e7eef27" providerId="AD"/>
  <p188:author id="{5A6C10AF-EB53-70C4-9A3F-1F7457F9E66E}" name="Peter Ashcroft" initials="PA" userId="S::PAshcroft@macmillan.org.uk::f41ce4fe-ae3e-4ebd-bcb0-4159e47b8f2f" providerId="AD"/>
  <p188:author id="{7395BBC0-ABB3-E79C-6F3D-0F5B4A73CEE4}" name="Katharine Digger" initials="KD" userId="S::kdigger@macmillan.org.uk::6340c95b-7344-4e47-bc57-6dbcfaebe349" providerId="AD"/>
  <p188:author id="{AD1E31C3-D5FE-778D-7048-1F7A5F1AE57C}" name="Suzanne Ralphson" initials="SR" userId="S::sralphson@macmillan.org.uk::c61d5966-cdc2-4cd8-8fbc-fb798645aee5" providerId="AD"/>
  <p188:author id="{E46485C5-ED15-4C57-0073-48036BEAB020}" name="Una Buckley" initials="UB" userId="S::ubuckley@macmillan.org.uk::55995167-7df9-4844-9472-d006b34bd039" providerId="AD"/>
  <p188:author id="{15EDD6CB-2339-B009-4EBD-EC57F768585C}" name="Katharine Digger" initials="KD" userId="S::KDigger@macmillan.org.uk::6340c95b-7344-4e47-bc57-6dbcfaebe349" providerId="AD"/>
  <p188:author id="{03A03ED4-CB3C-7985-665F-E4E5B9DCF72C}" name="Clare Thompson" initials="CT" userId="S::cthompson@macmillan.org.uk::60dd8c9f-42eb-49b8-99cd-589971b0ee07" providerId="AD"/>
  <p188:author id="{B990BDDA-6018-67EF-3A3F-40ADA56BEB00}" name="Emma Brooks" initials="EB" userId="S::EBrooks@macmillan.org.uk::7221ee4d-b276-441f-afa2-fc2df3ec1aff" providerId="AD"/>
  <p188:author id="{809A0EDE-98CD-4B0A-FA3E-2F5879D1604F}" name="Tamara Pedgrift" initials="TP" userId="S::TPedgrift@macmillan.org.uk::f8030a40-f80d-40b1-9e21-9d4854d40684" providerId="AD"/>
  <p188:author id="{906C32E8-0E99-7708-A790-F2F756E397F4}" name="Harsha Burton" initials="HB" userId="S::HBurton@macmillan.org.uk::f3af9e69-950a-4f54-a2af-8ebf1b6c50bf" providerId="AD"/>
  <p188:author id="{0D1545F4-B2B3-57E4-5EDC-CBECB365D26E}" name="Peter Gerry" initials="PG" userId="S::PGerry@macmillan.org.uk::8ee7e694-1b57-4814-8063-2c1e210e20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Winter" initials="MW" lastIdx="6" clrIdx="0">
    <p:extLst>
      <p:ext uri="{19B8F6BF-5375-455C-9EA6-DF929625EA0E}">
        <p15:presenceInfo xmlns:p15="http://schemas.microsoft.com/office/powerpoint/2012/main" userId="S::MWinter@macmillan.org.uk::8ccbbfa4-1b5b-4b2c-9772-c46e818222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47A"/>
    <a:srgbClr val="E2EFDA"/>
    <a:srgbClr val="008A25"/>
    <a:srgbClr val="FFFFFF"/>
    <a:srgbClr val="008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CD11F3-D42E-4DDC-8A43-8A362E4BDD81}" v="222" dt="2025-10-09T09:28:39.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92" autoAdjust="0"/>
  </p:normalViewPr>
  <p:slideViewPr>
    <p:cSldViewPr snapToGrid="0">
      <p:cViewPr varScale="1">
        <p:scale>
          <a:sx n="67" d="100"/>
          <a:sy n="67" d="100"/>
        </p:scale>
        <p:origin x="620" y="56"/>
      </p:cViewPr>
      <p:guideLst/>
    </p:cSldViewPr>
  </p:slideViewPr>
  <p:notesTextViewPr>
    <p:cViewPr>
      <p:scale>
        <a:sx n="1" d="1"/>
        <a:sy n="1" d="1"/>
      </p:scale>
      <p:origin x="0" y="0"/>
    </p:cViewPr>
  </p:notesTextViewPr>
  <p:sorterViewPr>
    <p:cViewPr>
      <p:scale>
        <a:sx n="100" d="100"/>
        <a:sy n="100" d="100"/>
      </p:scale>
      <p:origin x="0" y="-10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r>
              <a:rPr lang="en-US" sz="1200"/>
              <a:t>Did you recieve any materials or resources?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endParaRPr lang="en-US"/>
        </a:p>
      </c:txPr>
    </c:title>
    <c:autoTitleDeleted val="0"/>
    <c:plotArea>
      <c:layout/>
      <c:pieChart>
        <c:varyColors val="1"/>
        <c:ser>
          <c:idx val="0"/>
          <c:order val="0"/>
          <c:tx>
            <c:strRef>
              <c:f>'Materials and Resources'!$B$17</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D2-4E69-88E7-317F45F288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0D2-4E69-88E7-317F45F288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0D2-4E69-88E7-317F45F288C3}"/>
              </c:ext>
            </c:extLst>
          </c:dPt>
          <c:dLbls>
            <c:dLbl>
              <c:idx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10D2-4E69-88E7-317F45F288C3}"/>
                </c:ext>
              </c:extLst>
            </c:dLbl>
            <c:dLbl>
              <c:idx val="1"/>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10D2-4E69-88E7-317F45F288C3}"/>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'Materials and Resources'!$A$18:$A$20</c:f>
              <c:strCache>
                <c:ptCount val="3"/>
                <c:pt idx="0">
                  <c:v>No</c:v>
                </c:pt>
                <c:pt idx="1">
                  <c:v>Yes</c:v>
                </c:pt>
                <c:pt idx="2">
                  <c:v>Not sure</c:v>
                </c:pt>
              </c:strCache>
            </c:strRef>
          </c:cat>
          <c:val>
            <c:numRef>
              <c:f>'Materials and Resources'!$B$18:$B$20</c:f>
              <c:numCache>
                <c:formatCode>0%</c:formatCode>
                <c:ptCount val="3"/>
                <c:pt idx="0">
                  <c:v>0.66</c:v>
                </c:pt>
                <c:pt idx="1">
                  <c:v>0.25</c:v>
                </c:pt>
                <c:pt idx="2">
                  <c:v>0.09</c:v>
                </c:pt>
              </c:numCache>
            </c:numRef>
          </c:val>
          <c:extLst>
            <c:ext xmlns:c16="http://schemas.microsoft.com/office/drawing/2014/chart" uri="{C3380CC4-5D6E-409C-BE32-E72D297353CC}">
              <c16:uniqueId val="{00000006-10D2-4E69-88E7-317F45F288C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5400" cap="flat" cmpd="sng" algn="ctr">
      <a:solidFill>
        <a:schemeClr val="accent5"/>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 Target="../slides/slide1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ata3.xml.rels><?xml version="1.0" encoding="UTF-8" standalone="yes"?>
<Relationships xmlns="http://schemas.openxmlformats.org/package/2006/relationships"><Relationship Id="rId1" Type="http://schemas.openxmlformats.org/officeDocument/2006/relationships/image" Target="../media/image85.png"/></Relationships>
</file>

<file path=ppt/diagrams/_rels/data5.xml.rels><?xml version="1.0" encoding="UTF-8" standalone="yes"?>
<Relationships xmlns="http://schemas.openxmlformats.org/package/2006/relationships"><Relationship Id="rId1" Type="http://schemas.openxmlformats.org/officeDocument/2006/relationships/hyperlink" Target="https://www.macmillan.org.uk/cancer-information-and-support/get-help/emotional-help/chat-online"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85.png"/></Relationships>
</file>

<file path=ppt/diagrams/_rels/drawing5.xml.rels><?xml version="1.0" encoding="UTF-8" standalone="yes"?>
<Relationships xmlns="http://schemas.openxmlformats.org/package/2006/relationships"><Relationship Id="rId1" Type="http://schemas.openxmlformats.org/officeDocument/2006/relationships/hyperlink" Target="https://www.macmillan.org.uk/cancer-information-and-support/get-help/emotional-help/chat-onlin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r>
            <a:rPr lang="en-GB" b="1" i="0"/>
            <a:t>Primary Care</a:t>
          </a:r>
          <a:endParaRPr lang="en-GB"/>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11297" custLinFactNeighborY="7648"/>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900" b="1"/>
            <a:t>Daisy Network </a:t>
          </a:r>
          <a:r>
            <a:rPr lang="en-GB" sz="900"/>
            <a:t>(premature menopause)</a:t>
          </a:r>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8791" custLinFactNeighborY="11475"/>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256D45-E25D-488C-8BC4-C852701C73C8}"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GB"/>
        </a:p>
      </dgm:t>
    </dgm:pt>
    <dgm:pt modelId="{750B6C0D-39AF-4D21-99C0-4ECC7EC29F9D}">
      <dgm:prSet phldrT="[Text]"/>
      <dgm:spPr/>
      <dgm:t>
        <a:bodyPr/>
        <a:lstStyle/>
        <a:p>
          <a:r>
            <a:rPr lang="en-GB"/>
            <a:t>Breast</a:t>
          </a:r>
        </a:p>
      </dgm:t>
      <dgm:extLst>
        <a:ext uri="{E40237B7-FDA0-4F09-8148-C483321AD2D9}">
          <dgm14:cNvPr xmlns:dgm14="http://schemas.microsoft.com/office/drawing/2010/diagram" id="0" name="">
            <a:hlinkClick xmlns:r="http://schemas.openxmlformats.org/officeDocument/2006/relationships" r:id="rId1" action="ppaction://hlinksldjump"/>
            <a:hlinkHover xmlns:r="http://schemas.openxmlformats.org/officeDocument/2006/relationships" r:id="" action="ppaction://noaction" highlightClick="1"/>
          </dgm14:cNvPr>
        </a:ext>
      </dgm:extLst>
    </dgm:pt>
    <dgm:pt modelId="{B8C37936-5907-456B-B8D4-AAE57F146A6A}" type="parTrans" cxnId="{F2BE6419-7807-4FA7-9C71-3FE5898CCE24}">
      <dgm:prSet/>
      <dgm:spPr/>
      <dgm:t>
        <a:bodyPr/>
        <a:lstStyle/>
        <a:p>
          <a:endParaRPr lang="en-GB"/>
        </a:p>
      </dgm:t>
    </dgm:pt>
    <dgm:pt modelId="{56EA4973-E9F8-44B4-9A80-BDF86635E9ED}" type="sibTrans" cxnId="{F2BE6419-7807-4FA7-9C71-3FE5898CCE24}">
      <dgm:prSet/>
      <dgm:spPr/>
      <dgm:t>
        <a:bodyPr/>
        <a:lstStyle/>
        <a:p>
          <a:endParaRPr lang="en-GB"/>
        </a:p>
      </dgm:t>
    </dgm:pt>
    <dgm:pt modelId="{EEF54233-0D35-401B-A5A6-6ED0C3CB3D1E}">
      <dgm:prSet phldrT="[Text]"/>
      <dgm:spPr/>
      <dgm:t>
        <a:bodyPr/>
        <a:lstStyle/>
        <a:p>
          <a:r>
            <a:rPr lang="en-GB"/>
            <a:t>Colorectal</a:t>
          </a:r>
        </a:p>
      </dgm:t>
      <dgm:extLst>
        <a:ext uri="{E40237B7-FDA0-4F09-8148-C483321AD2D9}">
          <dgm14:cNvPr xmlns:dgm14="http://schemas.microsoft.com/office/drawing/2010/diagram" id="0" name="">
            <a:hlinkClick xmlns:r="http://schemas.openxmlformats.org/officeDocument/2006/relationships" r:id="" action="ppaction://noaction"/>
            <a:hlinkHover xmlns:r="http://schemas.openxmlformats.org/officeDocument/2006/relationships" r:id="" action="ppaction://noaction" highlightClick="1"/>
          </dgm14:cNvPr>
        </a:ext>
      </dgm:extLst>
    </dgm:pt>
    <dgm:pt modelId="{C1C770FA-AA81-412C-9B04-C3D5DFF8F05C}" type="parTrans" cxnId="{B09ACFD8-DE9B-4EB7-9C48-1F09BC35FB21}">
      <dgm:prSet/>
      <dgm:spPr/>
      <dgm:t>
        <a:bodyPr/>
        <a:lstStyle/>
        <a:p>
          <a:endParaRPr lang="en-GB"/>
        </a:p>
      </dgm:t>
    </dgm:pt>
    <dgm:pt modelId="{CB5B603E-81A4-4A3D-B2B5-81BD209ED53C}" type="sibTrans" cxnId="{B09ACFD8-DE9B-4EB7-9C48-1F09BC35FB21}">
      <dgm:prSet/>
      <dgm:spPr/>
      <dgm:t>
        <a:bodyPr/>
        <a:lstStyle/>
        <a:p>
          <a:endParaRPr lang="en-GB"/>
        </a:p>
      </dgm:t>
    </dgm:pt>
    <dgm:pt modelId="{34FA9FAF-89F0-462F-963C-992FB1E8CA10}">
      <dgm:prSet phldrT="[Text]"/>
      <dgm:spPr/>
      <dgm:t>
        <a:bodyPr/>
        <a:lstStyle/>
        <a:p>
          <a:r>
            <a:rPr lang="en-GB" dirty="0"/>
            <a:t>Gynaecology</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725ABC1-EBED-462C-95DC-D9D67CD09B61}" type="parTrans" cxnId="{3F3B962B-62C8-482D-BFDA-DD3EE1DB17D7}">
      <dgm:prSet/>
      <dgm:spPr/>
      <dgm:t>
        <a:bodyPr/>
        <a:lstStyle/>
        <a:p>
          <a:endParaRPr lang="en-GB"/>
        </a:p>
      </dgm:t>
    </dgm:pt>
    <dgm:pt modelId="{E70B9976-DABF-4127-B8EB-06538D84BF6B}" type="sibTrans" cxnId="{3F3B962B-62C8-482D-BFDA-DD3EE1DB17D7}">
      <dgm:prSet/>
      <dgm:spPr/>
      <dgm:t>
        <a:bodyPr/>
        <a:lstStyle/>
        <a:p>
          <a:endParaRPr lang="en-GB"/>
        </a:p>
      </dgm:t>
    </dgm:pt>
    <dgm:pt modelId="{0AAD0599-37DE-4D1A-B7ED-6F855641BDC6}">
      <dgm:prSet/>
      <dgm:spPr/>
      <dgm:t>
        <a:bodyPr/>
        <a:lstStyle/>
        <a:p>
          <a:r>
            <a:rPr lang="en-GB"/>
            <a:t>Lung</a:t>
          </a:r>
        </a:p>
      </dgm:t>
    </dgm:pt>
    <dgm:pt modelId="{CC0EBC38-2749-4FA1-9CCD-45BC182DD76E}" type="parTrans" cxnId="{F146A889-386C-4305-8B64-61A785061380}">
      <dgm:prSet/>
      <dgm:spPr/>
      <dgm:t>
        <a:bodyPr/>
        <a:lstStyle/>
        <a:p>
          <a:endParaRPr lang="en-GB"/>
        </a:p>
      </dgm:t>
    </dgm:pt>
    <dgm:pt modelId="{E9BF3715-2916-4895-B442-C66B1C6F182E}" type="sibTrans" cxnId="{F146A889-386C-4305-8B64-61A785061380}">
      <dgm:prSet/>
      <dgm:spPr/>
      <dgm:t>
        <a:bodyPr/>
        <a:lstStyle/>
        <a:p>
          <a:endParaRPr lang="en-GB"/>
        </a:p>
      </dgm:t>
    </dgm:pt>
    <dgm:pt modelId="{DA7E3BF2-4812-4B47-B543-1F771676828E}">
      <dgm:prSet/>
      <dgm:spPr/>
      <dgm:t>
        <a:bodyPr/>
        <a:lstStyle/>
        <a:p>
          <a:r>
            <a:rPr lang="en-GB" dirty="0"/>
            <a:t>Prostate</a:t>
          </a:r>
        </a:p>
      </dgm:t>
    </dgm:pt>
    <dgm:pt modelId="{E561DA10-53C7-4D6E-BD1F-BBEFE2661FDC}" type="parTrans" cxnId="{38C32ED9-0B65-47BD-87FC-4B87442C64F7}">
      <dgm:prSet/>
      <dgm:spPr/>
      <dgm:t>
        <a:bodyPr/>
        <a:lstStyle/>
        <a:p>
          <a:endParaRPr lang="en-GB"/>
        </a:p>
      </dgm:t>
    </dgm:pt>
    <dgm:pt modelId="{9F5E494A-F85C-41C2-A09E-9494F5E5BABE}" type="sibTrans" cxnId="{38C32ED9-0B65-47BD-87FC-4B87442C64F7}">
      <dgm:prSet/>
      <dgm:spPr/>
      <dgm:t>
        <a:bodyPr/>
        <a:lstStyle/>
        <a:p>
          <a:endParaRPr lang="en-GB"/>
        </a:p>
      </dgm:t>
    </dgm:pt>
    <dgm:pt modelId="{0D171AF9-A676-4A28-B307-630ADD6268A7}">
      <dgm:prSet/>
      <dgm:spPr/>
      <dgm:t>
        <a:bodyPr/>
        <a:lstStyle/>
        <a:p>
          <a:r>
            <a:rPr lang="en-GB"/>
            <a:t>Primary Care</a:t>
          </a:r>
        </a:p>
      </dgm:t>
    </dgm:pt>
    <dgm:pt modelId="{DC642F19-360F-454D-A239-4071E5B37B90}" type="parTrans" cxnId="{92556DE7-41BA-420B-85F8-092D01C32EFD}">
      <dgm:prSet/>
      <dgm:spPr/>
      <dgm:t>
        <a:bodyPr/>
        <a:lstStyle/>
        <a:p>
          <a:endParaRPr lang="en-GB"/>
        </a:p>
      </dgm:t>
    </dgm:pt>
    <dgm:pt modelId="{CCF2C362-14CC-4629-B41C-0A9F59DD269F}" type="sibTrans" cxnId="{92556DE7-41BA-420B-85F8-092D01C32EFD}">
      <dgm:prSet/>
      <dgm:spPr/>
      <dgm:t>
        <a:bodyPr/>
        <a:lstStyle/>
        <a:p>
          <a:endParaRPr lang="en-GB"/>
        </a:p>
      </dgm:t>
    </dgm:pt>
    <dgm:pt modelId="{C6522538-50B2-42F6-AD83-5188812E0C72}" type="pres">
      <dgm:prSet presAssocID="{BF256D45-E25D-488C-8BC4-C852701C73C8}" presName="Name0" presStyleCnt="0">
        <dgm:presLayoutVars>
          <dgm:dir/>
          <dgm:resizeHandles val="exact"/>
        </dgm:presLayoutVars>
      </dgm:prSet>
      <dgm:spPr/>
    </dgm:pt>
    <dgm:pt modelId="{FE4BA07E-3203-4459-A55F-B3F651CBCF7C}" type="pres">
      <dgm:prSet presAssocID="{750B6C0D-39AF-4D21-99C0-4ECC7EC29F9D}" presName="composite" presStyleCnt="0"/>
      <dgm:spPr/>
    </dgm:pt>
    <dgm:pt modelId="{742B1387-583D-4F1F-BC78-4A6ED7CC2FA6}" type="pres">
      <dgm:prSet presAssocID="{750B6C0D-39AF-4D21-99C0-4ECC7EC29F9D}" presName="rect1" presStyleLbl="bgImgPlace1" presStyleIdx="0"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39E9984B-5897-41A2-98D4-69127828AD66}" type="pres">
      <dgm:prSet presAssocID="{750B6C0D-39AF-4D21-99C0-4ECC7EC29F9D}" presName="wedgeRectCallout1" presStyleLbl="node1" presStyleIdx="0" presStyleCnt="6">
        <dgm:presLayoutVars>
          <dgm:bulletEnabled val="1"/>
        </dgm:presLayoutVars>
      </dgm:prSet>
      <dgm:spPr/>
    </dgm:pt>
    <dgm:pt modelId="{F81C20D6-B0B4-4490-8C6E-DB174D621900}" type="pres">
      <dgm:prSet presAssocID="{56EA4973-E9F8-44B4-9A80-BDF86635E9ED}" presName="sibTrans" presStyleCnt="0"/>
      <dgm:spPr/>
    </dgm:pt>
    <dgm:pt modelId="{1E3FD5AB-321F-43A2-BE24-E773463C99C6}" type="pres">
      <dgm:prSet presAssocID="{EEF54233-0D35-401B-A5A6-6ED0C3CB3D1E}" presName="composite" presStyleCnt="0"/>
      <dgm:spPr/>
    </dgm:pt>
    <dgm:pt modelId="{6A0D70F3-5A37-4D6A-BD3C-F67DE0829EF2}" type="pres">
      <dgm:prSet presAssocID="{EEF54233-0D35-401B-A5A6-6ED0C3CB3D1E}" presName="rect1" presStyleLbl="bgImgPlace1" presStyleIdx="1"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76B1D702-48B8-4807-8B70-9E2B97ECDB22}" type="pres">
      <dgm:prSet presAssocID="{EEF54233-0D35-401B-A5A6-6ED0C3CB3D1E}" presName="wedgeRectCallout1" presStyleLbl="node1" presStyleIdx="1" presStyleCnt="6">
        <dgm:presLayoutVars>
          <dgm:bulletEnabled val="1"/>
        </dgm:presLayoutVars>
      </dgm:prSet>
      <dgm:spPr/>
    </dgm:pt>
    <dgm:pt modelId="{CCEB26C0-015B-4044-8CDE-25BEC5313BB8}" type="pres">
      <dgm:prSet presAssocID="{CB5B603E-81A4-4A3D-B2B5-81BD209ED53C}" presName="sibTrans" presStyleCnt="0"/>
      <dgm:spPr/>
    </dgm:pt>
    <dgm:pt modelId="{3F476C34-1077-46C9-9F97-138AFA50626F}" type="pres">
      <dgm:prSet presAssocID="{34FA9FAF-89F0-462F-963C-992FB1E8CA10}" presName="composite" presStyleCnt="0"/>
      <dgm:spPr/>
    </dgm:pt>
    <dgm:pt modelId="{E52B7643-61B8-4B77-8643-2319DB1FD9F0}" type="pres">
      <dgm:prSet presAssocID="{34FA9FAF-89F0-462F-963C-992FB1E8CA10}" presName="rect1" presStyleLbl="bgImgPlace1" presStyleIdx="2"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dgm:spPr>
    </dgm:pt>
    <dgm:pt modelId="{DB620A79-8EC2-471C-968B-BF89AFB0CDC9}" type="pres">
      <dgm:prSet presAssocID="{34FA9FAF-89F0-462F-963C-992FB1E8CA10}" presName="wedgeRectCallout1" presStyleLbl="node1" presStyleIdx="2" presStyleCnt="6">
        <dgm:presLayoutVars>
          <dgm:bulletEnabled val="1"/>
        </dgm:presLayoutVars>
      </dgm:prSet>
      <dgm:spPr/>
    </dgm:pt>
    <dgm:pt modelId="{C04B729B-8F30-42C2-9B12-F95079A3FA58}" type="pres">
      <dgm:prSet presAssocID="{E70B9976-DABF-4127-B8EB-06538D84BF6B}" presName="sibTrans" presStyleCnt="0"/>
      <dgm:spPr/>
    </dgm:pt>
    <dgm:pt modelId="{D7027D6D-DB10-4C4A-8D15-9364FEDBADAC}" type="pres">
      <dgm:prSet presAssocID="{0AAD0599-37DE-4D1A-B7ED-6F855641BDC6}" presName="composite" presStyleCnt="0"/>
      <dgm:spPr/>
    </dgm:pt>
    <dgm:pt modelId="{931A2F70-4CB3-43F8-9CB2-7BBB81E265B1}" type="pres">
      <dgm:prSet presAssocID="{0AAD0599-37DE-4D1A-B7ED-6F855641BDC6}" presName="rect1" presStyleLbl="bgImgPlace1" presStyleIdx="3"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dgm:spPr>
    </dgm:pt>
    <dgm:pt modelId="{2DE2DFA8-A67F-4F02-A32F-DF64762575D4}" type="pres">
      <dgm:prSet presAssocID="{0AAD0599-37DE-4D1A-B7ED-6F855641BDC6}" presName="wedgeRectCallout1" presStyleLbl="node1" presStyleIdx="3" presStyleCnt="6">
        <dgm:presLayoutVars>
          <dgm:bulletEnabled val="1"/>
        </dgm:presLayoutVars>
      </dgm:prSet>
      <dgm:spPr/>
    </dgm:pt>
    <dgm:pt modelId="{0CA30D46-03FF-4E18-8F1D-A8601DEA846B}" type="pres">
      <dgm:prSet presAssocID="{E9BF3715-2916-4895-B442-C66B1C6F182E}" presName="sibTrans" presStyleCnt="0"/>
      <dgm:spPr/>
    </dgm:pt>
    <dgm:pt modelId="{DA29B518-8C6E-40B0-80D2-3C73E05FB4C1}" type="pres">
      <dgm:prSet presAssocID="{DA7E3BF2-4812-4B47-B543-1F771676828E}" presName="composite" presStyleCnt="0"/>
      <dgm:spPr/>
    </dgm:pt>
    <dgm:pt modelId="{860133AF-1B6D-4CF9-83FC-24F9C9663D8D}" type="pres">
      <dgm:prSet presAssocID="{DA7E3BF2-4812-4B47-B543-1F771676828E}" presName="rect1" presStyleLbl="bgImgPlace1" presStyleIdx="4"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dgm:spPr>
    </dgm:pt>
    <dgm:pt modelId="{FE84CB0F-E32C-403F-9626-47CF44B3E4C8}" type="pres">
      <dgm:prSet presAssocID="{DA7E3BF2-4812-4B47-B543-1F771676828E}" presName="wedgeRectCallout1" presStyleLbl="node1" presStyleIdx="4" presStyleCnt="6">
        <dgm:presLayoutVars>
          <dgm:bulletEnabled val="1"/>
        </dgm:presLayoutVars>
      </dgm:prSet>
      <dgm:spPr/>
    </dgm:pt>
    <dgm:pt modelId="{536EE0C6-1949-4DE9-AD0F-2A607F364B5E}" type="pres">
      <dgm:prSet presAssocID="{9F5E494A-F85C-41C2-A09E-9494F5E5BABE}" presName="sibTrans" presStyleCnt="0"/>
      <dgm:spPr/>
    </dgm:pt>
    <dgm:pt modelId="{A88D0BB5-7A04-4302-B47D-DB55C43B795D}" type="pres">
      <dgm:prSet presAssocID="{0D171AF9-A676-4A28-B307-630ADD6268A7}" presName="composite" presStyleCnt="0"/>
      <dgm:spPr/>
    </dgm:pt>
    <dgm:pt modelId="{D37DC540-B2A5-4BDF-86D7-ADEACC3E8B3C}" type="pres">
      <dgm:prSet presAssocID="{0D171AF9-A676-4A28-B307-630ADD6268A7}" presName="rect1" presStyleLbl="bgImgPlace1" presStyleIdx="5" presStyleCnt="6"/>
      <dgm:spPr>
        <a:blipFill rotWithShape="1">
          <a:blip xmlns:r="http://schemas.openxmlformats.org/officeDocument/2006/relationships" r:embed="rId7"/>
          <a:srcRect/>
          <a:stretch>
            <a:fillRect l="-10000" r="-10000"/>
          </a:stretch>
        </a:blipFill>
      </dgm:spPr>
    </dgm:pt>
    <dgm:pt modelId="{0B3FDFBC-4F61-4B90-B8FC-2FD8C0E6105B}" type="pres">
      <dgm:prSet presAssocID="{0D171AF9-A676-4A28-B307-630ADD6268A7}" presName="wedgeRectCallout1" presStyleLbl="node1" presStyleIdx="5" presStyleCnt="6">
        <dgm:presLayoutVars>
          <dgm:bulletEnabled val="1"/>
        </dgm:presLayoutVars>
      </dgm:prSet>
      <dgm:spPr/>
    </dgm:pt>
  </dgm:ptLst>
  <dgm:cxnLst>
    <dgm:cxn modelId="{EC1B0A07-1413-4629-8792-0DD8619526CB}" type="presOf" srcId="{0D171AF9-A676-4A28-B307-630ADD6268A7}" destId="{0B3FDFBC-4F61-4B90-B8FC-2FD8C0E6105B}" srcOrd="0" destOrd="0" presId="urn:microsoft.com/office/officeart/2008/layout/BendingPictureCaptionList"/>
    <dgm:cxn modelId="{F2BE6419-7807-4FA7-9C71-3FE5898CCE24}" srcId="{BF256D45-E25D-488C-8BC4-C852701C73C8}" destId="{750B6C0D-39AF-4D21-99C0-4ECC7EC29F9D}" srcOrd="0" destOrd="0" parTransId="{B8C37936-5907-456B-B8D4-AAE57F146A6A}" sibTransId="{56EA4973-E9F8-44B4-9A80-BDF86635E9ED}"/>
    <dgm:cxn modelId="{3F3B962B-62C8-482D-BFDA-DD3EE1DB17D7}" srcId="{BF256D45-E25D-488C-8BC4-C852701C73C8}" destId="{34FA9FAF-89F0-462F-963C-992FB1E8CA10}" srcOrd="2" destOrd="0" parTransId="{E725ABC1-EBED-462C-95DC-D9D67CD09B61}" sibTransId="{E70B9976-DABF-4127-B8EB-06538D84BF6B}"/>
    <dgm:cxn modelId="{47EFDD3C-97A8-488E-BF1A-3A9F185BC6D5}" type="presOf" srcId="{DA7E3BF2-4812-4B47-B543-1F771676828E}" destId="{FE84CB0F-E32C-403F-9626-47CF44B3E4C8}" srcOrd="0" destOrd="0" presId="urn:microsoft.com/office/officeart/2008/layout/BendingPictureCaptionList"/>
    <dgm:cxn modelId="{B720594D-2E54-4A35-BE07-A3DF2031542D}" type="presOf" srcId="{BF256D45-E25D-488C-8BC4-C852701C73C8}" destId="{C6522538-50B2-42F6-AD83-5188812E0C72}" srcOrd="0" destOrd="0" presId="urn:microsoft.com/office/officeart/2008/layout/BendingPictureCaptionList"/>
    <dgm:cxn modelId="{E3E35A75-2F7B-4E0E-8FFE-62E994CC207E}" type="presOf" srcId="{34FA9FAF-89F0-462F-963C-992FB1E8CA10}" destId="{DB620A79-8EC2-471C-968B-BF89AFB0CDC9}" srcOrd="0" destOrd="0" presId="urn:microsoft.com/office/officeart/2008/layout/BendingPictureCaptionList"/>
    <dgm:cxn modelId="{14032984-ED5B-44B4-BD15-3E023364156F}" type="presOf" srcId="{EEF54233-0D35-401B-A5A6-6ED0C3CB3D1E}" destId="{76B1D702-48B8-4807-8B70-9E2B97ECDB22}" srcOrd="0" destOrd="0" presId="urn:microsoft.com/office/officeart/2008/layout/BendingPictureCaptionList"/>
    <dgm:cxn modelId="{F146A889-386C-4305-8B64-61A785061380}" srcId="{BF256D45-E25D-488C-8BC4-C852701C73C8}" destId="{0AAD0599-37DE-4D1A-B7ED-6F855641BDC6}" srcOrd="3" destOrd="0" parTransId="{CC0EBC38-2749-4FA1-9CCD-45BC182DD76E}" sibTransId="{E9BF3715-2916-4895-B442-C66B1C6F182E}"/>
    <dgm:cxn modelId="{5A03258E-AB6D-49D4-BD7B-82A5C354EE14}" type="presOf" srcId="{750B6C0D-39AF-4D21-99C0-4ECC7EC29F9D}" destId="{39E9984B-5897-41A2-98D4-69127828AD66}" srcOrd="0" destOrd="0" presId="urn:microsoft.com/office/officeart/2008/layout/BendingPictureCaptionList"/>
    <dgm:cxn modelId="{B09ACFD8-DE9B-4EB7-9C48-1F09BC35FB21}" srcId="{BF256D45-E25D-488C-8BC4-C852701C73C8}" destId="{EEF54233-0D35-401B-A5A6-6ED0C3CB3D1E}" srcOrd="1" destOrd="0" parTransId="{C1C770FA-AA81-412C-9B04-C3D5DFF8F05C}" sibTransId="{CB5B603E-81A4-4A3D-B2B5-81BD209ED53C}"/>
    <dgm:cxn modelId="{38C32ED9-0B65-47BD-87FC-4B87442C64F7}" srcId="{BF256D45-E25D-488C-8BC4-C852701C73C8}" destId="{DA7E3BF2-4812-4B47-B543-1F771676828E}" srcOrd="4" destOrd="0" parTransId="{E561DA10-53C7-4D6E-BD1F-BBEFE2661FDC}" sibTransId="{9F5E494A-F85C-41C2-A09E-9494F5E5BABE}"/>
    <dgm:cxn modelId="{92556DE7-41BA-420B-85F8-092D01C32EFD}" srcId="{BF256D45-E25D-488C-8BC4-C852701C73C8}" destId="{0D171AF9-A676-4A28-B307-630ADD6268A7}" srcOrd="5" destOrd="0" parTransId="{DC642F19-360F-454D-A239-4071E5B37B90}" sibTransId="{CCF2C362-14CC-4629-B41C-0A9F59DD269F}"/>
    <dgm:cxn modelId="{91072AFC-8337-4C20-891E-5119B69E8230}" type="presOf" srcId="{0AAD0599-37DE-4D1A-B7ED-6F855641BDC6}" destId="{2DE2DFA8-A67F-4F02-A32F-DF64762575D4}" srcOrd="0" destOrd="0" presId="urn:microsoft.com/office/officeart/2008/layout/BendingPictureCaptionList"/>
    <dgm:cxn modelId="{F0B95066-D7B9-4DDB-89BF-E9548D2462D8}" type="presParOf" srcId="{C6522538-50B2-42F6-AD83-5188812E0C72}" destId="{FE4BA07E-3203-4459-A55F-B3F651CBCF7C}" srcOrd="0" destOrd="0" presId="urn:microsoft.com/office/officeart/2008/layout/BendingPictureCaptionList"/>
    <dgm:cxn modelId="{FBAEEF48-2AAB-4CAB-A0CB-4973CC21FBC7}" type="presParOf" srcId="{FE4BA07E-3203-4459-A55F-B3F651CBCF7C}" destId="{742B1387-583D-4F1F-BC78-4A6ED7CC2FA6}" srcOrd="0" destOrd="0" presId="urn:microsoft.com/office/officeart/2008/layout/BendingPictureCaptionList"/>
    <dgm:cxn modelId="{ECD8285C-A748-47A5-8D16-A02846336CCE}" type="presParOf" srcId="{FE4BA07E-3203-4459-A55F-B3F651CBCF7C}" destId="{39E9984B-5897-41A2-98D4-69127828AD66}" srcOrd="1" destOrd="0" presId="urn:microsoft.com/office/officeart/2008/layout/BendingPictureCaptionList"/>
    <dgm:cxn modelId="{30FA6AB6-D64A-4775-99E8-BF36185881B2}" type="presParOf" srcId="{C6522538-50B2-42F6-AD83-5188812E0C72}" destId="{F81C20D6-B0B4-4490-8C6E-DB174D621900}" srcOrd="1" destOrd="0" presId="urn:microsoft.com/office/officeart/2008/layout/BendingPictureCaptionList"/>
    <dgm:cxn modelId="{14359858-7087-4F2A-99CC-8E53C77643FC}" type="presParOf" srcId="{C6522538-50B2-42F6-AD83-5188812E0C72}" destId="{1E3FD5AB-321F-43A2-BE24-E773463C99C6}" srcOrd="2" destOrd="0" presId="urn:microsoft.com/office/officeart/2008/layout/BendingPictureCaptionList"/>
    <dgm:cxn modelId="{054499BE-486E-446B-930C-E533BC1368B7}" type="presParOf" srcId="{1E3FD5AB-321F-43A2-BE24-E773463C99C6}" destId="{6A0D70F3-5A37-4D6A-BD3C-F67DE0829EF2}" srcOrd="0" destOrd="0" presId="urn:microsoft.com/office/officeart/2008/layout/BendingPictureCaptionList"/>
    <dgm:cxn modelId="{A0EA5249-A528-4BDA-B1F6-4A3805310DB6}" type="presParOf" srcId="{1E3FD5AB-321F-43A2-BE24-E773463C99C6}" destId="{76B1D702-48B8-4807-8B70-9E2B97ECDB22}" srcOrd="1" destOrd="0" presId="urn:microsoft.com/office/officeart/2008/layout/BendingPictureCaptionList"/>
    <dgm:cxn modelId="{EC5CB22B-9C87-4EB6-9D33-A73CBE1BDE68}" type="presParOf" srcId="{C6522538-50B2-42F6-AD83-5188812E0C72}" destId="{CCEB26C0-015B-4044-8CDE-25BEC5313BB8}" srcOrd="3" destOrd="0" presId="urn:microsoft.com/office/officeart/2008/layout/BendingPictureCaptionList"/>
    <dgm:cxn modelId="{6F139BC9-94D0-49F6-93FC-1A5FF07AE656}" type="presParOf" srcId="{C6522538-50B2-42F6-AD83-5188812E0C72}" destId="{3F476C34-1077-46C9-9F97-138AFA50626F}" srcOrd="4" destOrd="0" presId="urn:microsoft.com/office/officeart/2008/layout/BendingPictureCaptionList"/>
    <dgm:cxn modelId="{02D477B5-F5CB-43EC-B7E9-596B4B167055}" type="presParOf" srcId="{3F476C34-1077-46C9-9F97-138AFA50626F}" destId="{E52B7643-61B8-4B77-8643-2319DB1FD9F0}" srcOrd="0" destOrd="0" presId="urn:microsoft.com/office/officeart/2008/layout/BendingPictureCaptionList"/>
    <dgm:cxn modelId="{930C75DC-74B2-43B2-B9EB-B3716AEA1401}" type="presParOf" srcId="{3F476C34-1077-46C9-9F97-138AFA50626F}" destId="{DB620A79-8EC2-471C-968B-BF89AFB0CDC9}" srcOrd="1" destOrd="0" presId="urn:microsoft.com/office/officeart/2008/layout/BendingPictureCaptionList"/>
    <dgm:cxn modelId="{D1507EF7-CAAC-4052-B0CE-50D5A79BD6FE}" type="presParOf" srcId="{C6522538-50B2-42F6-AD83-5188812E0C72}" destId="{C04B729B-8F30-42C2-9B12-F95079A3FA58}" srcOrd="5" destOrd="0" presId="urn:microsoft.com/office/officeart/2008/layout/BendingPictureCaptionList"/>
    <dgm:cxn modelId="{9F45FFDB-6DBE-4493-8CC3-C7D047A413AD}" type="presParOf" srcId="{C6522538-50B2-42F6-AD83-5188812E0C72}" destId="{D7027D6D-DB10-4C4A-8D15-9364FEDBADAC}" srcOrd="6" destOrd="0" presId="urn:microsoft.com/office/officeart/2008/layout/BendingPictureCaptionList"/>
    <dgm:cxn modelId="{71F0D584-1F98-4A0E-8078-2D3EDD3978C2}" type="presParOf" srcId="{D7027D6D-DB10-4C4A-8D15-9364FEDBADAC}" destId="{931A2F70-4CB3-43F8-9CB2-7BBB81E265B1}" srcOrd="0" destOrd="0" presId="urn:microsoft.com/office/officeart/2008/layout/BendingPictureCaptionList"/>
    <dgm:cxn modelId="{639B9CCA-AB56-4744-8A82-272FAF466F9E}" type="presParOf" srcId="{D7027D6D-DB10-4C4A-8D15-9364FEDBADAC}" destId="{2DE2DFA8-A67F-4F02-A32F-DF64762575D4}" srcOrd="1" destOrd="0" presId="urn:microsoft.com/office/officeart/2008/layout/BendingPictureCaptionList"/>
    <dgm:cxn modelId="{49E08E9C-139C-470D-BA0F-321B003F52C0}" type="presParOf" srcId="{C6522538-50B2-42F6-AD83-5188812E0C72}" destId="{0CA30D46-03FF-4E18-8F1D-A8601DEA846B}" srcOrd="7" destOrd="0" presId="urn:microsoft.com/office/officeart/2008/layout/BendingPictureCaptionList"/>
    <dgm:cxn modelId="{ED20811E-DD70-4086-B818-4057002B1D9D}" type="presParOf" srcId="{C6522538-50B2-42F6-AD83-5188812E0C72}" destId="{DA29B518-8C6E-40B0-80D2-3C73E05FB4C1}" srcOrd="8" destOrd="0" presId="urn:microsoft.com/office/officeart/2008/layout/BendingPictureCaptionList"/>
    <dgm:cxn modelId="{26BB9355-11A1-421B-ADAB-31ACC06EAD6A}" type="presParOf" srcId="{DA29B518-8C6E-40B0-80D2-3C73E05FB4C1}" destId="{860133AF-1B6D-4CF9-83FC-24F9C9663D8D}" srcOrd="0" destOrd="0" presId="urn:microsoft.com/office/officeart/2008/layout/BendingPictureCaptionList"/>
    <dgm:cxn modelId="{2546197F-7A77-42BB-8B00-75221A46CEFE}" type="presParOf" srcId="{DA29B518-8C6E-40B0-80D2-3C73E05FB4C1}" destId="{FE84CB0F-E32C-403F-9626-47CF44B3E4C8}" srcOrd="1" destOrd="0" presId="urn:microsoft.com/office/officeart/2008/layout/BendingPictureCaptionList"/>
    <dgm:cxn modelId="{28C53F9B-3229-4AB4-A127-BA323FE66511}" type="presParOf" srcId="{C6522538-50B2-42F6-AD83-5188812E0C72}" destId="{536EE0C6-1949-4DE9-AD0F-2A607F364B5E}" srcOrd="9" destOrd="0" presId="urn:microsoft.com/office/officeart/2008/layout/BendingPictureCaptionList"/>
    <dgm:cxn modelId="{92830D33-103C-476E-952A-60393D40D033}" type="presParOf" srcId="{C6522538-50B2-42F6-AD83-5188812E0C72}" destId="{A88D0BB5-7A04-4302-B47D-DB55C43B795D}" srcOrd="10" destOrd="0" presId="urn:microsoft.com/office/officeart/2008/layout/BendingPictureCaptionList"/>
    <dgm:cxn modelId="{0A19FEC3-9B7B-4DE7-911C-B617EC23B2A0}" type="presParOf" srcId="{A88D0BB5-7A04-4302-B47D-DB55C43B795D}" destId="{D37DC540-B2A5-4BDF-86D7-ADEACC3E8B3C}" srcOrd="0" destOrd="0" presId="urn:microsoft.com/office/officeart/2008/layout/BendingPictureCaptionList"/>
    <dgm:cxn modelId="{A1E7BCFA-D96D-40DE-9617-7D5C61868B31}" type="presParOf" srcId="{A88D0BB5-7A04-4302-B47D-DB55C43B795D}" destId="{0B3FDFBC-4F61-4B90-B8FC-2FD8C0E6105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C0EE99-B206-4265-B939-3B4C59E573D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5C8EA6F2-093A-4F55-A930-4778D38E24B0}">
      <dgm:prSet phldrT="[Text]"/>
      <dgm:spPr/>
      <dgm:t>
        <a:bodyPr/>
        <a:lstStyle/>
        <a:p>
          <a:r>
            <a:rPr lang="en-GB" dirty="0"/>
            <a:t>Watch &amp; Listen</a:t>
          </a:r>
        </a:p>
      </dgm:t>
    </dgm:pt>
    <dgm:pt modelId="{7D3BEF11-1DBB-4570-8C35-8E4255C4BB5E}" type="parTrans" cxnId="{4033E510-14F4-436A-B4D3-991C934DA443}">
      <dgm:prSet/>
      <dgm:spPr/>
      <dgm:t>
        <a:bodyPr/>
        <a:lstStyle/>
        <a:p>
          <a:endParaRPr lang="en-GB"/>
        </a:p>
      </dgm:t>
    </dgm:pt>
    <dgm:pt modelId="{22FD786D-0B25-4CE9-B444-43B2B24E755F}" type="sibTrans" cxnId="{4033E510-14F4-436A-B4D3-991C934DA443}">
      <dgm:prSet/>
      <dgm:spPr/>
      <dgm:t>
        <a:bodyPr/>
        <a:lstStyle/>
        <a:p>
          <a:endParaRPr lang="en-GB"/>
        </a:p>
      </dgm:t>
    </dgm:pt>
    <dgm:pt modelId="{6E16A794-B7B6-428E-84E0-7D1091389884}">
      <dgm:prSet phldrT="[Text]"/>
      <dgm:spPr/>
      <dgm:t>
        <a:bodyPr/>
        <a:lstStyle/>
        <a:p>
          <a:r>
            <a:rPr lang="en-GB" dirty="0"/>
            <a:t>Podcasts</a:t>
          </a:r>
        </a:p>
      </dgm:t>
    </dgm:pt>
    <dgm:pt modelId="{B422BE60-7C80-49E1-B239-B60DCC91FD06}" type="parTrans" cxnId="{50A69A26-1E1C-4212-8483-158DADD436E8}">
      <dgm:prSet/>
      <dgm:spPr/>
      <dgm:t>
        <a:bodyPr/>
        <a:lstStyle/>
        <a:p>
          <a:endParaRPr lang="en-GB"/>
        </a:p>
      </dgm:t>
    </dgm:pt>
    <dgm:pt modelId="{CCF2DAFA-673A-4A14-9C7A-E33CC2CE46B0}" type="sibTrans" cxnId="{50A69A26-1E1C-4212-8483-158DADD436E8}">
      <dgm:prSet/>
      <dgm:spPr/>
      <dgm:t>
        <a:bodyPr/>
        <a:lstStyle/>
        <a:p>
          <a:endParaRPr lang="en-GB"/>
        </a:p>
      </dgm:t>
    </dgm:pt>
    <dgm:pt modelId="{A5BF71D2-94ED-41F8-B590-604CAD8089CD}">
      <dgm:prSet phldrT="[Text]"/>
      <dgm:spPr/>
      <dgm:t>
        <a:bodyPr/>
        <a:lstStyle/>
        <a:p>
          <a:r>
            <a:rPr lang="en-GB" dirty="0"/>
            <a:t>Video tutorials</a:t>
          </a:r>
        </a:p>
      </dgm:t>
    </dgm:pt>
    <dgm:pt modelId="{C6904AE6-EF25-4918-AD3A-7E36145EE76C}" type="parTrans" cxnId="{C100D04F-10F8-4353-BEB7-BFF158245DA4}">
      <dgm:prSet/>
      <dgm:spPr/>
      <dgm:t>
        <a:bodyPr/>
        <a:lstStyle/>
        <a:p>
          <a:endParaRPr lang="en-GB"/>
        </a:p>
      </dgm:t>
    </dgm:pt>
    <dgm:pt modelId="{24AC6534-8F59-4CB8-986A-1471653A7DB4}" type="sibTrans" cxnId="{C100D04F-10F8-4353-BEB7-BFF158245DA4}">
      <dgm:prSet/>
      <dgm:spPr/>
      <dgm:t>
        <a:bodyPr/>
        <a:lstStyle/>
        <a:p>
          <a:endParaRPr lang="en-GB"/>
        </a:p>
      </dgm:t>
    </dgm:pt>
    <dgm:pt modelId="{E4FDC9EC-7684-4AC1-844B-4D89D3802FE6}">
      <dgm:prSet phldrT="[Text]"/>
      <dgm:spPr/>
      <dgm:t>
        <a:bodyPr/>
        <a:lstStyle/>
        <a:p>
          <a:r>
            <a:rPr lang="en-GB" dirty="0"/>
            <a:t>Glance &amp; Bookmark</a:t>
          </a:r>
        </a:p>
      </dgm:t>
    </dgm:pt>
    <dgm:pt modelId="{D985E6C8-6A34-4AF4-82D2-03CA9B1A6DA2}" type="parTrans" cxnId="{7DBB6D0D-8BCA-4098-9556-AA3AA76EEEED}">
      <dgm:prSet/>
      <dgm:spPr/>
      <dgm:t>
        <a:bodyPr/>
        <a:lstStyle/>
        <a:p>
          <a:endParaRPr lang="en-GB"/>
        </a:p>
      </dgm:t>
    </dgm:pt>
    <dgm:pt modelId="{6D903752-9DC9-453B-8B10-DFFEB28E70A8}" type="sibTrans" cxnId="{7DBB6D0D-8BCA-4098-9556-AA3AA76EEEED}">
      <dgm:prSet/>
      <dgm:spPr/>
      <dgm:t>
        <a:bodyPr/>
        <a:lstStyle/>
        <a:p>
          <a:endParaRPr lang="en-GB"/>
        </a:p>
      </dgm:t>
    </dgm:pt>
    <dgm:pt modelId="{7E5BC6F9-F611-4122-A0BB-8D773EA1E243}">
      <dgm:prSet phldrT="[Text]"/>
      <dgm:spPr/>
      <dgm:t>
        <a:bodyPr/>
        <a:lstStyle/>
        <a:p>
          <a:r>
            <a:rPr lang="en-GB" dirty="0"/>
            <a:t>Quick Guides</a:t>
          </a:r>
        </a:p>
      </dgm:t>
    </dgm:pt>
    <dgm:pt modelId="{4EED1884-D636-4103-8A53-6A40EE19CE9F}" type="parTrans" cxnId="{9D5A6D22-0382-41CE-A8F2-F522BC0FF69F}">
      <dgm:prSet/>
      <dgm:spPr/>
      <dgm:t>
        <a:bodyPr/>
        <a:lstStyle/>
        <a:p>
          <a:endParaRPr lang="en-GB"/>
        </a:p>
      </dgm:t>
    </dgm:pt>
    <dgm:pt modelId="{2A7E35E1-F5A6-490F-B0F3-AD5FC4D6E4AD}" type="sibTrans" cxnId="{9D5A6D22-0382-41CE-A8F2-F522BC0FF69F}">
      <dgm:prSet/>
      <dgm:spPr/>
      <dgm:t>
        <a:bodyPr/>
        <a:lstStyle/>
        <a:p>
          <a:endParaRPr lang="en-GB"/>
        </a:p>
      </dgm:t>
    </dgm:pt>
    <dgm:pt modelId="{7CE79C58-E4C4-4C90-9696-5D75EB9F35B6}">
      <dgm:prSet phldrT="[Text]"/>
      <dgm:spPr/>
      <dgm:t>
        <a:bodyPr/>
        <a:lstStyle/>
        <a:p>
          <a:r>
            <a:rPr lang="en-GB" dirty="0"/>
            <a:t>FAQs</a:t>
          </a:r>
        </a:p>
      </dgm:t>
    </dgm:pt>
    <dgm:pt modelId="{A5062916-CAF8-4ABA-9F32-08C145270520}" type="parTrans" cxnId="{366B0684-EBB0-4B12-B24D-31520CEE5DAC}">
      <dgm:prSet/>
      <dgm:spPr/>
      <dgm:t>
        <a:bodyPr/>
        <a:lstStyle/>
        <a:p>
          <a:endParaRPr lang="en-GB"/>
        </a:p>
      </dgm:t>
    </dgm:pt>
    <dgm:pt modelId="{82C92C55-3F84-4CE6-8E7F-3E991F32BFF5}" type="sibTrans" cxnId="{366B0684-EBB0-4B12-B24D-31520CEE5DAC}">
      <dgm:prSet/>
      <dgm:spPr/>
      <dgm:t>
        <a:bodyPr/>
        <a:lstStyle/>
        <a:p>
          <a:endParaRPr lang="en-GB"/>
        </a:p>
      </dgm:t>
    </dgm:pt>
    <dgm:pt modelId="{E4FA7F64-8E04-4BC7-A94C-E6A84E041B60}">
      <dgm:prSet phldrT="[Text]"/>
      <dgm:spPr/>
      <dgm:t>
        <a:bodyPr/>
        <a:lstStyle/>
        <a:p>
          <a:r>
            <a:rPr lang="en-GB" dirty="0"/>
            <a:t>Read &amp; Digest</a:t>
          </a:r>
        </a:p>
      </dgm:t>
    </dgm:pt>
    <dgm:pt modelId="{06C49540-EE54-4113-8D87-C437C8E9D3BD}" type="parTrans" cxnId="{35A830B2-7C48-4E3E-B9A0-BC1E5D42EAA4}">
      <dgm:prSet/>
      <dgm:spPr/>
      <dgm:t>
        <a:bodyPr/>
        <a:lstStyle/>
        <a:p>
          <a:endParaRPr lang="en-GB"/>
        </a:p>
      </dgm:t>
    </dgm:pt>
    <dgm:pt modelId="{8BDE9F03-5953-4BC3-A189-730E02A4BF3E}" type="sibTrans" cxnId="{35A830B2-7C48-4E3E-B9A0-BC1E5D42EAA4}">
      <dgm:prSet/>
      <dgm:spPr/>
      <dgm:t>
        <a:bodyPr/>
        <a:lstStyle/>
        <a:p>
          <a:endParaRPr lang="en-GB"/>
        </a:p>
      </dgm:t>
    </dgm:pt>
    <dgm:pt modelId="{01B28390-6D5C-45F2-8475-60A9C0C38259}">
      <dgm:prSet phldrT="[Text]"/>
      <dgm:spPr/>
      <dgm:t>
        <a:bodyPr/>
        <a:lstStyle/>
        <a:p>
          <a:r>
            <a:rPr lang="en-GB" dirty="0"/>
            <a:t>Reading List</a:t>
          </a:r>
        </a:p>
      </dgm:t>
    </dgm:pt>
    <dgm:pt modelId="{9C0BB464-EE87-4754-A25E-012BC451FD29}" type="parTrans" cxnId="{3D3B5FD7-BEBB-4317-81CD-E0AB6AF6AF11}">
      <dgm:prSet/>
      <dgm:spPr/>
      <dgm:t>
        <a:bodyPr/>
        <a:lstStyle/>
        <a:p>
          <a:endParaRPr lang="en-GB"/>
        </a:p>
      </dgm:t>
    </dgm:pt>
    <dgm:pt modelId="{17C4402C-3785-4BAE-B2B8-920774E9838E}" type="sibTrans" cxnId="{3D3B5FD7-BEBB-4317-81CD-E0AB6AF6AF11}">
      <dgm:prSet/>
      <dgm:spPr/>
      <dgm:t>
        <a:bodyPr/>
        <a:lstStyle/>
        <a:p>
          <a:endParaRPr lang="en-GB"/>
        </a:p>
      </dgm:t>
    </dgm:pt>
    <dgm:pt modelId="{957ACD53-3FA3-49A1-9F94-D90DF991D5D6}">
      <dgm:prSet phldrT="[Text]"/>
      <dgm:spPr/>
      <dgm:t>
        <a:bodyPr/>
        <a:lstStyle/>
        <a:p>
          <a:r>
            <a:rPr lang="en-GB" dirty="0"/>
            <a:t>Further Education Opportunities: courses, modules, MSc</a:t>
          </a:r>
        </a:p>
      </dgm:t>
    </dgm:pt>
    <dgm:pt modelId="{3F00BCB0-F799-44AF-8B95-B142F992EE50}" type="parTrans" cxnId="{14DFE071-C516-4D03-A0B7-527C468BF27A}">
      <dgm:prSet/>
      <dgm:spPr/>
      <dgm:t>
        <a:bodyPr/>
        <a:lstStyle/>
        <a:p>
          <a:endParaRPr lang="en-GB"/>
        </a:p>
      </dgm:t>
    </dgm:pt>
    <dgm:pt modelId="{E721213D-8C41-413B-8BC8-AE58A9ABEAEA}" type="sibTrans" cxnId="{14DFE071-C516-4D03-A0B7-527C468BF27A}">
      <dgm:prSet/>
      <dgm:spPr/>
      <dgm:t>
        <a:bodyPr/>
        <a:lstStyle/>
        <a:p>
          <a:endParaRPr lang="en-GB"/>
        </a:p>
      </dgm:t>
    </dgm:pt>
    <dgm:pt modelId="{74D0C4DB-11F4-4A47-8DF2-75E463852B73}">
      <dgm:prSet phldrT="[Text]"/>
      <dgm:spPr/>
      <dgm:t>
        <a:bodyPr/>
        <a:lstStyle/>
        <a:p>
          <a:r>
            <a:rPr lang="en-GB" dirty="0"/>
            <a:t>Pre-recorded Webinars &amp; Lectures</a:t>
          </a:r>
        </a:p>
      </dgm:t>
    </dgm:pt>
    <dgm:pt modelId="{1481E011-AB7B-4717-9FD1-52DD3738D300}" type="parTrans" cxnId="{BE4403CC-5CE1-4050-BB1D-9094E8AE8266}">
      <dgm:prSet/>
      <dgm:spPr/>
      <dgm:t>
        <a:bodyPr/>
        <a:lstStyle/>
        <a:p>
          <a:endParaRPr lang="en-GB"/>
        </a:p>
      </dgm:t>
    </dgm:pt>
    <dgm:pt modelId="{6969B090-C1CA-47B1-B027-1309771B4849}" type="sibTrans" cxnId="{BE4403CC-5CE1-4050-BB1D-9094E8AE8266}">
      <dgm:prSet/>
      <dgm:spPr/>
      <dgm:t>
        <a:bodyPr/>
        <a:lstStyle/>
        <a:p>
          <a:endParaRPr lang="en-GB"/>
        </a:p>
      </dgm:t>
    </dgm:pt>
    <dgm:pt modelId="{07C297BB-26EF-4997-9714-EB084BC837F1}">
      <dgm:prSet phldrT="[Text]"/>
      <dgm:spPr/>
      <dgm:t>
        <a:bodyPr/>
        <a:lstStyle/>
        <a:p>
          <a:r>
            <a:rPr lang="en-GB" dirty="0"/>
            <a:t>Service Design Toolkits</a:t>
          </a:r>
        </a:p>
      </dgm:t>
    </dgm:pt>
    <dgm:pt modelId="{4E694B83-4F36-4808-A42B-0C1DAE8AE888}" type="parTrans" cxnId="{0559CD49-BBF4-4CF4-AA39-B1A05E032F8A}">
      <dgm:prSet/>
      <dgm:spPr/>
      <dgm:t>
        <a:bodyPr/>
        <a:lstStyle/>
        <a:p>
          <a:endParaRPr lang="en-GB"/>
        </a:p>
      </dgm:t>
    </dgm:pt>
    <dgm:pt modelId="{CAD6CF6D-371D-45A2-B8C4-D2E4CF41CDCC}" type="sibTrans" cxnId="{0559CD49-BBF4-4CF4-AA39-B1A05E032F8A}">
      <dgm:prSet/>
      <dgm:spPr/>
      <dgm:t>
        <a:bodyPr/>
        <a:lstStyle/>
        <a:p>
          <a:endParaRPr lang="en-GB"/>
        </a:p>
      </dgm:t>
    </dgm:pt>
    <dgm:pt modelId="{15FC338C-0FC0-4D2A-8D24-196426C04E9C}">
      <dgm:prSet phldrT="[Text]"/>
      <dgm:spPr/>
      <dgm:t>
        <a:bodyPr/>
        <a:lstStyle/>
        <a:p>
          <a:r>
            <a:rPr lang="en-GB" dirty="0"/>
            <a:t>Infographics &amp; Posters</a:t>
          </a:r>
        </a:p>
      </dgm:t>
    </dgm:pt>
    <dgm:pt modelId="{7425FE22-BC62-449C-8DD4-EF0654E8FABB}" type="parTrans" cxnId="{C7DEF5F2-7D96-471F-8DD3-5047CF2C3469}">
      <dgm:prSet/>
      <dgm:spPr/>
      <dgm:t>
        <a:bodyPr/>
        <a:lstStyle/>
        <a:p>
          <a:endParaRPr lang="en-GB"/>
        </a:p>
      </dgm:t>
    </dgm:pt>
    <dgm:pt modelId="{AC104325-96BC-42B0-B3EE-3CB8106B7532}" type="sibTrans" cxnId="{C7DEF5F2-7D96-471F-8DD3-5047CF2C3469}">
      <dgm:prSet/>
      <dgm:spPr/>
      <dgm:t>
        <a:bodyPr/>
        <a:lstStyle/>
        <a:p>
          <a:endParaRPr lang="en-GB"/>
        </a:p>
      </dgm:t>
    </dgm:pt>
    <dgm:pt modelId="{EB58CBFA-69FE-4A26-AB83-EDBA4DD8A198}">
      <dgm:prSet phldrT="[Text]"/>
      <dgm:spPr/>
      <dgm:t>
        <a:bodyPr/>
        <a:lstStyle/>
        <a:p>
          <a:r>
            <a:rPr lang="en-GB" dirty="0"/>
            <a:t>Articles</a:t>
          </a:r>
        </a:p>
      </dgm:t>
    </dgm:pt>
    <dgm:pt modelId="{BFF8A124-00D1-4C13-911A-E48F95F6DF0B}" type="parTrans" cxnId="{D37AD150-6B23-4664-B97A-F0352D5B5641}">
      <dgm:prSet/>
      <dgm:spPr/>
      <dgm:t>
        <a:bodyPr/>
        <a:lstStyle/>
        <a:p>
          <a:endParaRPr lang="en-GB"/>
        </a:p>
      </dgm:t>
    </dgm:pt>
    <dgm:pt modelId="{4467F091-9245-4655-9EDB-B6B6A76EF606}" type="sibTrans" cxnId="{D37AD150-6B23-4664-B97A-F0352D5B5641}">
      <dgm:prSet/>
      <dgm:spPr/>
      <dgm:t>
        <a:bodyPr/>
        <a:lstStyle/>
        <a:p>
          <a:endParaRPr lang="en-GB"/>
        </a:p>
      </dgm:t>
    </dgm:pt>
    <dgm:pt modelId="{899B1102-9875-48BD-9227-8A1873B479C8}" type="pres">
      <dgm:prSet presAssocID="{8EC0EE99-B206-4265-B939-3B4C59E573DC}" presName="composite" presStyleCnt="0">
        <dgm:presLayoutVars>
          <dgm:chMax val="5"/>
          <dgm:dir/>
          <dgm:animLvl val="ctr"/>
          <dgm:resizeHandles val="exact"/>
        </dgm:presLayoutVars>
      </dgm:prSet>
      <dgm:spPr/>
    </dgm:pt>
    <dgm:pt modelId="{CC468E69-6555-4636-AAC8-2D8F349630EB}" type="pres">
      <dgm:prSet presAssocID="{8EC0EE99-B206-4265-B939-3B4C59E573DC}" presName="cycle" presStyleCnt="0"/>
      <dgm:spPr/>
    </dgm:pt>
    <dgm:pt modelId="{1FBC84EF-B688-4D15-933E-6AD53301841F}" type="pres">
      <dgm:prSet presAssocID="{8EC0EE99-B206-4265-B939-3B4C59E573DC}" presName="centerShape" presStyleCnt="0"/>
      <dgm:spPr/>
    </dgm:pt>
    <dgm:pt modelId="{9B558E45-8B35-44FA-B3EE-22A399B842AA}" type="pres">
      <dgm:prSet presAssocID="{8EC0EE99-B206-4265-B939-3B4C59E573DC}" presName="connSite" presStyleLbl="node1" presStyleIdx="0" presStyleCnt="4"/>
      <dgm:spPr/>
    </dgm:pt>
    <dgm:pt modelId="{900807A1-2DFA-4A72-871F-8A26681F97F3}" type="pres">
      <dgm:prSet presAssocID="{8EC0EE99-B206-4265-B939-3B4C59E573DC}" presName="visible" presStyleLbl="node1" presStyleIdx="0" presStyleCnt="4" custLinFactNeighborX="-4462" custLinFactNeighborY="744"/>
      <dgm:spPr>
        <a:blipFill rotWithShape="1">
          <a:blip xmlns:r="http://schemas.openxmlformats.org/officeDocument/2006/relationships" r:embed="rId1">
            <a:alphaModFix/>
          </a:blip>
          <a:srcRect/>
          <a:stretch>
            <a:fillRect/>
          </a:stretch>
        </a:blipFill>
        <a:ln>
          <a:solidFill>
            <a:schemeClr val="accent1"/>
          </a:solidFill>
        </a:ln>
      </dgm:spPr>
      <dgm:extLst>
        <a:ext uri="{E40237B7-FDA0-4F09-8148-C483321AD2D9}">
          <dgm14:cNvPr xmlns:dgm14="http://schemas.microsoft.com/office/drawing/2010/diagram" id="0" name="" descr="Stack of multicolored books"/>
        </a:ext>
      </dgm:extLst>
    </dgm:pt>
    <dgm:pt modelId="{BC49F0EB-20BD-4056-B109-876A3019C1C2}" type="pres">
      <dgm:prSet presAssocID="{7D3BEF11-1DBB-4570-8C35-8E4255C4BB5E}" presName="Name25" presStyleLbl="parChTrans1D1" presStyleIdx="0" presStyleCnt="3"/>
      <dgm:spPr/>
    </dgm:pt>
    <dgm:pt modelId="{6C4327E2-33B8-462E-BFA2-62B10F9C674F}" type="pres">
      <dgm:prSet presAssocID="{5C8EA6F2-093A-4F55-A930-4778D38E24B0}" presName="node" presStyleCnt="0"/>
      <dgm:spPr/>
    </dgm:pt>
    <dgm:pt modelId="{0282FCB6-7154-4182-B15B-F19382DD27B7}" type="pres">
      <dgm:prSet presAssocID="{5C8EA6F2-093A-4F55-A930-4778D38E24B0}" presName="parentNode" presStyleLbl="node1" presStyleIdx="1" presStyleCnt="4">
        <dgm:presLayoutVars>
          <dgm:chMax val="1"/>
          <dgm:bulletEnabled val="1"/>
        </dgm:presLayoutVars>
      </dgm:prSet>
      <dgm:spPr/>
    </dgm:pt>
    <dgm:pt modelId="{73902F23-43E9-4940-A39A-70A59A69FD11}" type="pres">
      <dgm:prSet presAssocID="{5C8EA6F2-093A-4F55-A930-4778D38E24B0}" presName="childNode" presStyleLbl="revTx" presStyleIdx="0" presStyleCnt="3">
        <dgm:presLayoutVars>
          <dgm:bulletEnabled val="1"/>
        </dgm:presLayoutVars>
      </dgm:prSet>
      <dgm:spPr/>
    </dgm:pt>
    <dgm:pt modelId="{B6EAA4AE-394C-40C2-99EC-9D578CB43267}" type="pres">
      <dgm:prSet presAssocID="{D985E6C8-6A34-4AF4-82D2-03CA9B1A6DA2}" presName="Name25" presStyleLbl="parChTrans1D1" presStyleIdx="1" presStyleCnt="3"/>
      <dgm:spPr/>
    </dgm:pt>
    <dgm:pt modelId="{73A30119-5A8B-447D-BAF9-2381225EE74A}" type="pres">
      <dgm:prSet presAssocID="{E4FDC9EC-7684-4AC1-844B-4D89D3802FE6}" presName="node" presStyleCnt="0"/>
      <dgm:spPr/>
    </dgm:pt>
    <dgm:pt modelId="{B59D9DBA-87F6-4DD0-99B7-1EB026C72749}" type="pres">
      <dgm:prSet presAssocID="{E4FDC9EC-7684-4AC1-844B-4D89D3802FE6}" presName="parentNode" presStyleLbl="node1" presStyleIdx="2" presStyleCnt="4" custLinFactNeighborX="29841" custLinFactNeighborY="-1774">
        <dgm:presLayoutVars>
          <dgm:chMax val="1"/>
          <dgm:bulletEnabled val="1"/>
        </dgm:presLayoutVars>
      </dgm:prSet>
      <dgm:spPr/>
    </dgm:pt>
    <dgm:pt modelId="{FA9A7BDB-413C-4AED-8828-5A314DA3796A}" type="pres">
      <dgm:prSet presAssocID="{E4FDC9EC-7684-4AC1-844B-4D89D3802FE6}" presName="childNode" presStyleLbl="revTx" presStyleIdx="1" presStyleCnt="3">
        <dgm:presLayoutVars>
          <dgm:bulletEnabled val="1"/>
        </dgm:presLayoutVars>
      </dgm:prSet>
      <dgm:spPr/>
    </dgm:pt>
    <dgm:pt modelId="{A7D7C783-FE04-47E2-BC8B-DE5C2D923314}" type="pres">
      <dgm:prSet presAssocID="{06C49540-EE54-4113-8D87-C437C8E9D3BD}" presName="Name25" presStyleLbl="parChTrans1D1" presStyleIdx="2" presStyleCnt="3"/>
      <dgm:spPr/>
    </dgm:pt>
    <dgm:pt modelId="{D1FDE583-7345-4BF2-BE56-D3A7908BE9A0}" type="pres">
      <dgm:prSet presAssocID="{E4FA7F64-8E04-4BC7-A94C-E6A84E041B60}" presName="node" presStyleCnt="0"/>
      <dgm:spPr/>
    </dgm:pt>
    <dgm:pt modelId="{06F56CF2-7668-499B-AA48-80E322DD5DB2}" type="pres">
      <dgm:prSet presAssocID="{E4FA7F64-8E04-4BC7-A94C-E6A84E041B60}" presName="parentNode" presStyleLbl="node1" presStyleIdx="3" presStyleCnt="4">
        <dgm:presLayoutVars>
          <dgm:chMax val="1"/>
          <dgm:bulletEnabled val="1"/>
        </dgm:presLayoutVars>
      </dgm:prSet>
      <dgm:spPr/>
    </dgm:pt>
    <dgm:pt modelId="{72C9D7D4-199C-45B7-A9DE-383FF656FE6F}" type="pres">
      <dgm:prSet presAssocID="{E4FA7F64-8E04-4BC7-A94C-E6A84E041B60}" presName="childNode" presStyleLbl="revTx" presStyleIdx="2" presStyleCnt="3">
        <dgm:presLayoutVars>
          <dgm:bulletEnabled val="1"/>
        </dgm:presLayoutVars>
      </dgm:prSet>
      <dgm:spPr/>
    </dgm:pt>
  </dgm:ptLst>
  <dgm:cxnLst>
    <dgm:cxn modelId="{18EC2100-3A31-430B-B7C2-A675271AF7CB}" type="presOf" srcId="{EB58CBFA-69FE-4A26-AB83-EDBA4DD8A198}" destId="{72C9D7D4-199C-45B7-A9DE-383FF656FE6F}" srcOrd="0" destOrd="1" presId="urn:microsoft.com/office/officeart/2005/8/layout/radial2"/>
    <dgm:cxn modelId="{FE85340C-05A8-4FAD-B233-C7C27C272DD6}" type="presOf" srcId="{D985E6C8-6A34-4AF4-82D2-03CA9B1A6DA2}" destId="{B6EAA4AE-394C-40C2-99EC-9D578CB43267}" srcOrd="0" destOrd="0" presId="urn:microsoft.com/office/officeart/2005/8/layout/radial2"/>
    <dgm:cxn modelId="{7DBB6D0D-8BCA-4098-9556-AA3AA76EEEED}" srcId="{8EC0EE99-B206-4265-B939-3B4C59E573DC}" destId="{E4FDC9EC-7684-4AC1-844B-4D89D3802FE6}" srcOrd="1" destOrd="0" parTransId="{D985E6C8-6A34-4AF4-82D2-03CA9B1A6DA2}" sibTransId="{6D903752-9DC9-453B-8B10-DFFEB28E70A8}"/>
    <dgm:cxn modelId="{4033E510-14F4-436A-B4D3-991C934DA443}" srcId="{8EC0EE99-B206-4265-B939-3B4C59E573DC}" destId="{5C8EA6F2-093A-4F55-A930-4778D38E24B0}" srcOrd="0" destOrd="0" parTransId="{7D3BEF11-1DBB-4570-8C35-8E4255C4BB5E}" sibTransId="{22FD786D-0B25-4CE9-B444-43B2B24E755F}"/>
    <dgm:cxn modelId="{9D5A6D22-0382-41CE-A8F2-F522BC0FF69F}" srcId="{E4FDC9EC-7684-4AC1-844B-4D89D3802FE6}" destId="{7E5BC6F9-F611-4122-A0BB-8D773EA1E243}" srcOrd="0" destOrd="0" parTransId="{4EED1884-D636-4103-8A53-6A40EE19CE9F}" sibTransId="{2A7E35E1-F5A6-490F-B0F3-AD5FC4D6E4AD}"/>
    <dgm:cxn modelId="{50A69A26-1E1C-4212-8483-158DADD436E8}" srcId="{5C8EA6F2-093A-4F55-A930-4778D38E24B0}" destId="{6E16A794-B7B6-428E-84E0-7D1091389884}" srcOrd="0" destOrd="0" parTransId="{B422BE60-7C80-49E1-B239-B60DCC91FD06}" sibTransId="{CCF2DAFA-673A-4A14-9C7A-E33CC2CE46B0}"/>
    <dgm:cxn modelId="{7A161A27-D8AE-4860-80E8-1B01AD591232}" type="presOf" srcId="{A5BF71D2-94ED-41F8-B590-604CAD8089CD}" destId="{73902F23-43E9-4940-A39A-70A59A69FD11}" srcOrd="0" destOrd="1" presId="urn:microsoft.com/office/officeart/2005/8/layout/radial2"/>
    <dgm:cxn modelId="{02BDCB2B-EB7A-4A71-92CC-17B26268B8E3}" type="presOf" srcId="{8EC0EE99-B206-4265-B939-3B4C59E573DC}" destId="{899B1102-9875-48BD-9227-8A1873B479C8}" srcOrd="0" destOrd="0" presId="urn:microsoft.com/office/officeart/2005/8/layout/radial2"/>
    <dgm:cxn modelId="{C776C45F-AE63-4947-A556-4833C7FF4385}" type="presOf" srcId="{6E16A794-B7B6-428E-84E0-7D1091389884}" destId="{73902F23-43E9-4940-A39A-70A59A69FD11}" srcOrd="0" destOrd="0" presId="urn:microsoft.com/office/officeart/2005/8/layout/radial2"/>
    <dgm:cxn modelId="{0559CD49-BBF4-4CF4-AA39-B1A05E032F8A}" srcId="{E4FDC9EC-7684-4AC1-844B-4D89D3802FE6}" destId="{07C297BB-26EF-4997-9714-EB084BC837F1}" srcOrd="2" destOrd="0" parTransId="{4E694B83-4F36-4808-A42B-0C1DAE8AE888}" sibTransId="{CAD6CF6D-371D-45A2-B8C4-D2E4CF41CDCC}"/>
    <dgm:cxn modelId="{C8C7774C-1081-4D5C-B52B-24600EE8199D}" type="presOf" srcId="{7CE79C58-E4C4-4C90-9696-5D75EB9F35B6}" destId="{FA9A7BDB-413C-4AED-8828-5A314DA3796A}" srcOrd="0" destOrd="1" presId="urn:microsoft.com/office/officeart/2005/8/layout/radial2"/>
    <dgm:cxn modelId="{738C474D-2910-4CBB-AC6B-9E782F16819D}" type="presOf" srcId="{06C49540-EE54-4113-8D87-C437C8E9D3BD}" destId="{A7D7C783-FE04-47E2-BC8B-DE5C2D923314}" srcOrd="0" destOrd="0" presId="urn:microsoft.com/office/officeart/2005/8/layout/radial2"/>
    <dgm:cxn modelId="{C100D04F-10F8-4353-BEB7-BFF158245DA4}" srcId="{5C8EA6F2-093A-4F55-A930-4778D38E24B0}" destId="{A5BF71D2-94ED-41F8-B590-604CAD8089CD}" srcOrd="1" destOrd="0" parTransId="{C6904AE6-EF25-4918-AD3A-7E36145EE76C}" sibTransId="{24AC6534-8F59-4CB8-986A-1471653A7DB4}"/>
    <dgm:cxn modelId="{D37AD150-6B23-4664-B97A-F0352D5B5641}" srcId="{E4FA7F64-8E04-4BC7-A94C-E6A84E041B60}" destId="{EB58CBFA-69FE-4A26-AB83-EDBA4DD8A198}" srcOrd="1" destOrd="0" parTransId="{BFF8A124-00D1-4C13-911A-E48F95F6DF0B}" sibTransId="{4467F091-9245-4655-9EDB-B6B6A76EF606}"/>
    <dgm:cxn modelId="{14DFE071-C516-4D03-A0B7-527C468BF27A}" srcId="{E4FA7F64-8E04-4BC7-A94C-E6A84E041B60}" destId="{957ACD53-3FA3-49A1-9F94-D90DF991D5D6}" srcOrd="2" destOrd="0" parTransId="{3F00BCB0-F799-44AF-8B95-B142F992EE50}" sibTransId="{E721213D-8C41-413B-8BC8-AE58A9ABEAEA}"/>
    <dgm:cxn modelId="{9CF9F051-97DE-4906-A03A-E7C807C57624}" type="presOf" srcId="{15FC338C-0FC0-4D2A-8D24-196426C04E9C}" destId="{FA9A7BDB-413C-4AED-8828-5A314DA3796A}" srcOrd="0" destOrd="3" presId="urn:microsoft.com/office/officeart/2005/8/layout/radial2"/>
    <dgm:cxn modelId="{BEB72E59-4A45-4C91-827A-92A8B543374F}" type="presOf" srcId="{7D3BEF11-1DBB-4570-8C35-8E4255C4BB5E}" destId="{BC49F0EB-20BD-4056-B109-876A3019C1C2}" srcOrd="0" destOrd="0" presId="urn:microsoft.com/office/officeart/2005/8/layout/radial2"/>
    <dgm:cxn modelId="{366B0684-EBB0-4B12-B24D-31520CEE5DAC}" srcId="{E4FDC9EC-7684-4AC1-844B-4D89D3802FE6}" destId="{7CE79C58-E4C4-4C90-9696-5D75EB9F35B6}" srcOrd="1" destOrd="0" parTransId="{A5062916-CAF8-4ABA-9F32-08C145270520}" sibTransId="{82C92C55-3F84-4CE6-8E7F-3E991F32BFF5}"/>
    <dgm:cxn modelId="{EE015C94-1C00-44BD-91AF-87D1809EA59B}" type="presOf" srcId="{01B28390-6D5C-45F2-8475-60A9C0C38259}" destId="{72C9D7D4-199C-45B7-A9DE-383FF656FE6F}" srcOrd="0" destOrd="0" presId="urn:microsoft.com/office/officeart/2005/8/layout/radial2"/>
    <dgm:cxn modelId="{8906FB9E-8375-47DA-A3E7-D30C797A0B30}" type="presOf" srcId="{957ACD53-3FA3-49A1-9F94-D90DF991D5D6}" destId="{72C9D7D4-199C-45B7-A9DE-383FF656FE6F}" srcOrd="0" destOrd="2" presId="urn:microsoft.com/office/officeart/2005/8/layout/radial2"/>
    <dgm:cxn modelId="{516AF9A5-23B1-4ABA-9ECB-1DF0F3D9CDA2}" type="presOf" srcId="{E4FA7F64-8E04-4BC7-A94C-E6A84E041B60}" destId="{06F56CF2-7668-499B-AA48-80E322DD5DB2}" srcOrd="0" destOrd="0" presId="urn:microsoft.com/office/officeart/2005/8/layout/radial2"/>
    <dgm:cxn modelId="{318195AF-65DD-4517-A7AC-8135C5251742}" type="presOf" srcId="{74D0C4DB-11F4-4A47-8DF2-75E463852B73}" destId="{73902F23-43E9-4940-A39A-70A59A69FD11}" srcOrd="0" destOrd="2" presId="urn:microsoft.com/office/officeart/2005/8/layout/radial2"/>
    <dgm:cxn modelId="{35A830B2-7C48-4E3E-B9A0-BC1E5D42EAA4}" srcId="{8EC0EE99-B206-4265-B939-3B4C59E573DC}" destId="{E4FA7F64-8E04-4BC7-A94C-E6A84E041B60}" srcOrd="2" destOrd="0" parTransId="{06C49540-EE54-4113-8D87-C437C8E9D3BD}" sibTransId="{8BDE9F03-5953-4BC3-A189-730E02A4BF3E}"/>
    <dgm:cxn modelId="{DE2292B4-6D70-4BD4-AEB9-E7BCD8D8DD6A}" type="presOf" srcId="{07C297BB-26EF-4997-9714-EB084BC837F1}" destId="{FA9A7BDB-413C-4AED-8828-5A314DA3796A}" srcOrd="0" destOrd="2" presId="urn:microsoft.com/office/officeart/2005/8/layout/radial2"/>
    <dgm:cxn modelId="{107390B8-8B92-4CAD-A4AD-B124B01044AE}" type="presOf" srcId="{E4FDC9EC-7684-4AC1-844B-4D89D3802FE6}" destId="{B59D9DBA-87F6-4DD0-99B7-1EB026C72749}" srcOrd="0" destOrd="0" presId="urn:microsoft.com/office/officeart/2005/8/layout/radial2"/>
    <dgm:cxn modelId="{BE4403CC-5CE1-4050-BB1D-9094E8AE8266}" srcId="{5C8EA6F2-093A-4F55-A930-4778D38E24B0}" destId="{74D0C4DB-11F4-4A47-8DF2-75E463852B73}" srcOrd="2" destOrd="0" parTransId="{1481E011-AB7B-4717-9FD1-52DD3738D300}" sibTransId="{6969B090-C1CA-47B1-B027-1309771B4849}"/>
    <dgm:cxn modelId="{3D3B5FD7-BEBB-4317-81CD-E0AB6AF6AF11}" srcId="{E4FA7F64-8E04-4BC7-A94C-E6A84E041B60}" destId="{01B28390-6D5C-45F2-8475-60A9C0C38259}" srcOrd="0" destOrd="0" parTransId="{9C0BB464-EE87-4754-A25E-012BC451FD29}" sibTransId="{17C4402C-3785-4BAE-B2B8-920774E9838E}"/>
    <dgm:cxn modelId="{3824C0DD-CAE9-42D1-A758-C1436EE96405}" type="presOf" srcId="{7E5BC6F9-F611-4122-A0BB-8D773EA1E243}" destId="{FA9A7BDB-413C-4AED-8828-5A314DA3796A}" srcOrd="0" destOrd="0" presId="urn:microsoft.com/office/officeart/2005/8/layout/radial2"/>
    <dgm:cxn modelId="{262088EE-26E9-4FBB-BBE7-5DC5CBE5E732}" type="presOf" srcId="{5C8EA6F2-093A-4F55-A930-4778D38E24B0}" destId="{0282FCB6-7154-4182-B15B-F19382DD27B7}" srcOrd="0" destOrd="0" presId="urn:microsoft.com/office/officeart/2005/8/layout/radial2"/>
    <dgm:cxn modelId="{C7DEF5F2-7D96-471F-8DD3-5047CF2C3469}" srcId="{E4FDC9EC-7684-4AC1-844B-4D89D3802FE6}" destId="{15FC338C-0FC0-4D2A-8D24-196426C04E9C}" srcOrd="3" destOrd="0" parTransId="{7425FE22-BC62-449C-8DD4-EF0654E8FABB}" sibTransId="{AC104325-96BC-42B0-B3EE-3CB8106B7532}"/>
    <dgm:cxn modelId="{4802A927-B43D-4AAB-8952-FC8B63A27651}" type="presParOf" srcId="{899B1102-9875-48BD-9227-8A1873B479C8}" destId="{CC468E69-6555-4636-AAC8-2D8F349630EB}" srcOrd="0" destOrd="0" presId="urn:microsoft.com/office/officeart/2005/8/layout/radial2"/>
    <dgm:cxn modelId="{831BF43F-EAF5-4B0D-9127-7A38D0802E61}" type="presParOf" srcId="{CC468E69-6555-4636-AAC8-2D8F349630EB}" destId="{1FBC84EF-B688-4D15-933E-6AD53301841F}" srcOrd="0" destOrd="0" presId="urn:microsoft.com/office/officeart/2005/8/layout/radial2"/>
    <dgm:cxn modelId="{4B1A7004-E0F5-4B0D-99D1-196BD1E75CE5}" type="presParOf" srcId="{1FBC84EF-B688-4D15-933E-6AD53301841F}" destId="{9B558E45-8B35-44FA-B3EE-22A399B842AA}" srcOrd="0" destOrd="0" presId="urn:microsoft.com/office/officeart/2005/8/layout/radial2"/>
    <dgm:cxn modelId="{FB7B5A00-3061-4F84-A5AD-C4C3396802A9}" type="presParOf" srcId="{1FBC84EF-B688-4D15-933E-6AD53301841F}" destId="{900807A1-2DFA-4A72-871F-8A26681F97F3}" srcOrd="1" destOrd="0" presId="urn:microsoft.com/office/officeart/2005/8/layout/radial2"/>
    <dgm:cxn modelId="{BEC16B61-90E6-4B23-A369-673FBA984051}" type="presParOf" srcId="{CC468E69-6555-4636-AAC8-2D8F349630EB}" destId="{BC49F0EB-20BD-4056-B109-876A3019C1C2}" srcOrd="1" destOrd="0" presId="urn:microsoft.com/office/officeart/2005/8/layout/radial2"/>
    <dgm:cxn modelId="{033DCB2B-29F0-4DAE-B886-1FB016DAEBB1}" type="presParOf" srcId="{CC468E69-6555-4636-AAC8-2D8F349630EB}" destId="{6C4327E2-33B8-462E-BFA2-62B10F9C674F}" srcOrd="2" destOrd="0" presId="urn:microsoft.com/office/officeart/2005/8/layout/radial2"/>
    <dgm:cxn modelId="{361ECE4A-285B-40FF-8736-73DDF943960D}" type="presParOf" srcId="{6C4327E2-33B8-462E-BFA2-62B10F9C674F}" destId="{0282FCB6-7154-4182-B15B-F19382DD27B7}" srcOrd="0" destOrd="0" presId="urn:microsoft.com/office/officeart/2005/8/layout/radial2"/>
    <dgm:cxn modelId="{A0909E19-AF8D-49D8-8155-EF5853B57164}" type="presParOf" srcId="{6C4327E2-33B8-462E-BFA2-62B10F9C674F}" destId="{73902F23-43E9-4940-A39A-70A59A69FD11}" srcOrd="1" destOrd="0" presId="urn:microsoft.com/office/officeart/2005/8/layout/radial2"/>
    <dgm:cxn modelId="{A9C60B33-C0CC-4F1E-B968-C8D4ED83FD8D}" type="presParOf" srcId="{CC468E69-6555-4636-AAC8-2D8F349630EB}" destId="{B6EAA4AE-394C-40C2-99EC-9D578CB43267}" srcOrd="3" destOrd="0" presId="urn:microsoft.com/office/officeart/2005/8/layout/radial2"/>
    <dgm:cxn modelId="{62A8CECA-0FF7-4B2E-BD62-8F05A70A629F}" type="presParOf" srcId="{CC468E69-6555-4636-AAC8-2D8F349630EB}" destId="{73A30119-5A8B-447D-BAF9-2381225EE74A}" srcOrd="4" destOrd="0" presId="urn:microsoft.com/office/officeart/2005/8/layout/radial2"/>
    <dgm:cxn modelId="{BECA4263-5F93-467F-A9A0-926910D397D3}" type="presParOf" srcId="{73A30119-5A8B-447D-BAF9-2381225EE74A}" destId="{B59D9DBA-87F6-4DD0-99B7-1EB026C72749}" srcOrd="0" destOrd="0" presId="urn:microsoft.com/office/officeart/2005/8/layout/radial2"/>
    <dgm:cxn modelId="{F0F3C273-D07A-4B0E-A2B8-446C4E66E1AC}" type="presParOf" srcId="{73A30119-5A8B-447D-BAF9-2381225EE74A}" destId="{FA9A7BDB-413C-4AED-8828-5A314DA3796A}" srcOrd="1" destOrd="0" presId="urn:microsoft.com/office/officeart/2005/8/layout/radial2"/>
    <dgm:cxn modelId="{40F13297-0379-4EF1-9B42-EEBE588EBFF3}" type="presParOf" srcId="{CC468E69-6555-4636-AAC8-2D8F349630EB}" destId="{A7D7C783-FE04-47E2-BC8B-DE5C2D923314}" srcOrd="5" destOrd="0" presId="urn:microsoft.com/office/officeart/2005/8/layout/radial2"/>
    <dgm:cxn modelId="{D91F5769-C5A7-4330-986E-6A4FC4C09949}" type="presParOf" srcId="{CC468E69-6555-4636-AAC8-2D8F349630EB}" destId="{D1FDE583-7345-4BF2-BE56-D3A7908BE9A0}" srcOrd="6" destOrd="0" presId="urn:microsoft.com/office/officeart/2005/8/layout/radial2"/>
    <dgm:cxn modelId="{B6322CAB-7FA2-439A-A368-6293330B9914}" type="presParOf" srcId="{D1FDE583-7345-4BF2-BE56-D3A7908BE9A0}" destId="{06F56CF2-7668-499B-AA48-80E322DD5DB2}" srcOrd="0" destOrd="0" presId="urn:microsoft.com/office/officeart/2005/8/layout/radial2"/>
    <dgm:cxn modelId="{50A6A935-78E0-4B93-9904-B20C8D19C3E8}" type="presParOf" srcId="{D1FDE583-7345-4BF2-BE56-D3A7908BE9A0}" destId="{72C9D7D4-199C-45B7-A9DE-383FF656FE6F}"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pPr algn="l"/>
          <a:r>
            <a:rPr lang="en-GB" b="1"/>
            <a:t>Macmillan helpline</a:t>
          </a:r>
          <a:r>
            <a:rPr lang="en-GB"/>
            <a:t> 0808 808 00 00 (open 7 days a week, 8am to 8pm. </a:t>
          </a:r>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custScaleY="100000" custLinFactNeighborX="-2428" custLinFactNeighborY="-580"/>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ScaleY="100000" custLinFactNeighborX="0" custLinFactNeighborY="-62141"/>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pPr algn="l"/>
          <a:r>
            <a:rPr lang="en-GB" b="1"/>
            <a:t>Macmillan Chatline: </a:t>
          </a:r>
          <a:r>
            <a:rPr lang="en-GB">
              <a:hlinkClick xmlns:r="http://schemas.openxmlformats.org/officeDocument/2006/relationships" r:id="rId1"/>
            </a:rPr>
            <a:t>Chat online | Macmillan Cancer Support</a:t>
          </a:r>
          <a:endParaRPr lang="en-GB"/>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11297" custLinFactNeighborY="7648"/>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r>
            <a:rPr lang="en-GB" b="1"/>
            <a:t>Breast Cancer Now </a:t>
          </a:r>
          <a:r>
            <a:rPr lang="en-GB"/>
            <a:t>‘Someone Like Me’</a:t>
          </a:r>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11297" custLinFactNeighborY="7648"/>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800" b="1" err="1"/>
            <a:t>Jnetics</a:t>
          </a:r>
          <a:r>
            <a:rPr lang="en-GB" sz="1800" b="1"/>
            <a:t>- </a:t>
          </a:r>
          <a:r>
            <a:rPr lang="en-GB" sz="1800"/>
            <a:t>Improving the prevention and management of Jewish genetic disorders in the UK</a:t>
          </a:r>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11297" custLinFactNeighborY="7648"/>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b="1"/>
            <a:t>FORCE-</a:t>
          </a:r>
          <a:r>
            <a:rPr lang="en-GB"/>
            <a:t>Facing our Risk of Cancer Empowered</a:t>
          </a:r>
        </a:p>
      </dgm:t>
    </dgm:pt>
    <dgm:pt modelId="{BB6A34E6-0DD9-42A1-8538-7275EF0030D6}" type="parTrans" cxnId="{3A6877DC-F17C-4D21-AB27-DE65C3182578}">
      <dgm:prSet/>
      <dgm:spPr/>
      <dgm:t>
        <a:bodyPr/>
        <a:lstStyle/>
        <a:p>
          <a:endParaRPr lang="en-GB"/>
        </a:p>
      </dgm:t>
    </dgm:pt>
    <dgm:pt modelId="{78C11D7A-EF38-4780-BD5B-064699A3A3F8}" type="sib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267" custLinFactNeighborY="-5653"/>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198BBE-1C2E-484E-A965-A0524E34CC34}"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n-GB"/>
        </a:p>
      </dgm:t>
    </dgm:pt>
    <dgm:pt modelId="{F71548B2-0DC5-4480-B537-333A83E433EC}">
      <dgm:prSe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a:t>Keeping Abreast/Flat Friends/Fabulously Flat Fashion</a:t>
          </a:r>
        </a:p>
      </dgm:t>
    </dgm:pt>
    <dgm:pt modelId="{78C11D7A-EF38-4780-BD5B-064699A3A3F8}" type="sibTrans" cxnId="{3A6877DC-F17C-4D21-AB27-DE65C3182578}">
      <dgm:prSet/>
      <dgm:spPr/>
      <dgm:t>
        <a:bodyPr/>
        <a:lstStyle/>
        <a:p>
          <a:endParaRPr lang="en-GB"/>
        </a:p>
      </dgm:t>
    </dgm:pt>
    <dgm:pt modelId="{BB6A34E6-0DD9-42A1-8538-7275EF0030D6}" type="parTrans" cxnId="{3A6877DC-F17C-4D21-AB27-DE65C3182578}">
      <dgm:prSet/>
      <dgm:spPr/>
      <dgm:t>
        <a:bodyPr/>
        <a:lstStyle/>
        <a:p>
          <a:endParaRPr lang="en-GB"/>
        </a:p>
      </dgm:t>
    </dgm:pt>
    <dgm:pt modelId="{6779FB4E-BD24-4B11-B4B1-EF1B49E9A4EB}" type="pres">
      <dgm:prSet presAssocID="{7A198BBE-1C2E-484E-A965-A0524E34CC34}" presName="Name0" presStyleCnt="0">
        <dgm:presLayoutVars>
          <dgm:chMax val="7"/>
          <dgm:dir/>
          <dgm:animLvl val="lvl"/>
          <dgm:resizeHandles val="exact"/>
        </dgm:presLayoutVars>
      </dgm:prSet>
      <dgm:spPr/>
    </dgm:pt>
    <dgm:pt modelId="{52911D54-2B9B-499B-BBE9-39F4321EF984}" type="pres">
      <dgm:prSet presAssocID="{F71548B2-0DC5-4480-B537-333A83E433EC}" presName="circle1" presStyleLbl="node1" presStyleIdx="0" presStyleCnt="1"/>
      <dgm:spPr/>
    </dgm:pt>
    <dgm:pt modelId="{AC943FC6-007E-4027-9EA5-191C9FB94B2C}" type="pres">
      <dgm:prSet presAssocID="{F71548B2-0DC5-4480-B537-333A83E433EC}" presName="space" presStyleCnt="0"/>
      <dgm:spPr/>
    </dgm:pt>
    <dgm:pt modelId="{562BE2DA-70ED-4F57-B6CE-43698F969F05}" type="pres">
      <dgm:prSet presAssocID="{F71548B2-0DC5-4480-B537-333A83E433EC}" presName="rect1" presStyleLbl="alignAcc1" presStyleIdx="0" presStyleCnt="1" custLinFactNeighborX="11297" custLinFactNeighborY="7648"/>
      <dgm:spPr/>
    </dgm:pt>
    <dgm:pt modelId="{15120FB7-8B8F-4C12-8378-5DA4E7ACE579}" type="pres">
      <dgm:prSet presAssocID="{F71548B2-0DC5-4480-B537-333A83E433EC}" presName="rect1ParTxNoCh" presStyleLbl="alignAcc1" presStyleIdx="0" presStyleCnt="1">
        <dgm:presLayoutVars>
          <dgm:chMax val="1"/>
          <dgm:bulletEnabled val="1"/>
        </dgm:presLayoutVars>
      </dgm:prSet>
      <dgm:spPr/>
    </dgm:pt>
  </dgm:ptLst>
  <dgm:cxnLst>
    <dgm:cxn modelId="{1990D31F-0574-4750-B065-DFD4B89F53F8}" type="presOf" srcId="{F71548B2-0DC5-4480-B537-333A83E433EC}" destId="{15120FB7-8B8F-4C12-8378-5DA4E7ACE579}" srcOrd="1" destOrd="0" presId="urn:microsoft.com/office/officeart/2005/8/layout/target3"/>
    <dgm:cxn modelId="{AC377C6A-886C-408F-B206-0AFC33902542}" type="presOf" srcId="{7A198BBE-1C2E-484E-A965-A0524E34CC34}" destId="{6779FB4E-BD24-4B11-B4B1-EF1B49E9A4EB}" srcOrd="0" destOrd="0" presId="urn:microsoft.com/office/officeart/2005/8/layout/target3"/>
    <dgm:cxn modelId="{FDB2C5D3-159C-492F-92FD-10BCD109CA3C}" type="presOf" srcId="{F71548B2-0DC5-4480-B537-333A83E433EC}" destId="{562BE2DA-70ED-4F57-B6CE-43698F969F05}" srcOrd="0" destOrd="0" presId="urn:microsoft.com/office/officeart/2005/8/layout/target3"/>
    <dgm:cxn modelId="{3A6877DC-F17C-4D21-AB27-DE65C3182578}" srcId="{7A198BBE-1C2E-484E-A965-A0524E34CC34}" destId="{F71548B2-0DC5-4480-B537-333A83E433EC}" srcOrd="0" destOrd="0" parTransId="{BB6A34E6-0DD9-42A1-8538-7275EF0030D6}" sibTransId="{78C11D7A-EF38-4780-BD5B-064699A3A3F8}"/>
    <dgm:cxn modelId="{C5258F0F-DD65-4BC4-A800-ABDF2F55DD56}" type="presParOf" srcId="{6779FB4E-BD24-4B11-B4B1-EF1B49E9A4EB}" destId="{52911D54-2B9B-499B-BBE9-39F4321EF984}" srcOrd="0" destOrd="0" presId="urn:microsoft.com/office/officeart/2005/8/layout/target3"/>
    <dgm:cxn modelId="{81AD5EFC-9CAB-46E9-8633-C38B9ECA0092}" type="presParOf" srcId="{6779FB4E-BD24-4B11-B4B1-EF1B49E9A4EB}" destId="{AC943FC6-007E-4027-9EA5-191C9FB94B2C}" srcOrd="1" destOrd="0" presId="urn:microsoft.com/office/officeart/2005/8/layout/target3"/>
    <dgm:cxn modelId="{8A81487F-0854-4AFC-8F72-07CF68533C23}" type="presParOf" srcId="{6779FB4E-BD24-4B11-B4B1-EF1B49E9A4EB}" destId="{562BE2DA-70ED-4F57-B6CE-43698F969F05}" srcOrd="2" destOrd="0" presId="urn:microsoft.com/office/officeart/2005/8/layout/target3"/>
    <dgm:cxn modelId="{ACE09284-AC66-42CB-BA87-BF8095CE2D7A}" type="presParOf" srcId="{6779FB4E-BD24-4B11-B4B1-EF1B49E9A4EB}" destId="{15120FB7-8B8F-4C12-8378-5DA4E7ACE579}" srcOrd="3" destOrd="0" presId="urn:microsoft.com/office/officeart/2005/8/layout/target3"/>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712761" cy="712761"/>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356380" y="0"/>
          <a:ext cx="3569630" cy="712761"/>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b="1" i="0" kern="1200"/>
            <a:t>Primary Care</a:t>
          </a:r>
          <a:endParaRPr lang="en-GB" sz="3300" kern="1200"/>
        </a:p>
      </dsp:txBody>
      <dsp:txXfrm>
        <a:off x="356380" y="0"/>
        <a:ext cx="3569630" cy="7127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900" b="1" kern="1200"/>
            <a:t>Daisy Network </a:t>
          </a:r>
          <a:r>
            <a:rPr lang="en-GB" sz="900" kern="1200"/>
            <a:t>(premature menopause)</a:t>
          </a:r>
        </a:p>
      </dsp:txBody>
      <dsp:txXfrm>
        <a:off x="212258" y="0"/>
        <a:ext cx="3156554" cy="424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B1387-583D-4F1F-BC78-4A6ED7CC2FA6}">
      <dsp:nvSpPr>
        <dsp:cNvPr id="0" name=""/>
        <dsp:cNvSpPr/>
      </dsp:nvSpPr>
      <dsp:spPr>
        <a:xfrm>
          <a:off x="0" y="42333"/>
          <a:ext cx="2539999" cy="20320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E9984B-5897-41A2-98D4-69127828AD66}">
      <dsp:nvSpPr>
        <dsp:cNvPr id="0" name=""/>
        <dsp:cNvSpPr/>
      </dsp:nvSpPr>
      <dsp:spPr>
        <a:xfrm>
          <a:off x="228600" y="1871133"/>
          <a:ext cx="2260600" cy="71120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Breast</a:t>
          </a:r>
        </a:p>
      </dsp:txBody>
      <dsp:txXfrm>
        <a:off x="228600" y="1871133"/>
        <a:ext cx="2260600" cy="711200"/>
      </dsp:txXfrm>
    </dsp:sp>
    <dsp:sp modelId="{6A0D70F3-5A37-4D6A-BD3C-F67DE0829EF2}">
      <dsp:nvSpPr>
        <dsp:cNvPr id="0" name=""/>
        <dsp:cNvSpPr/>
      </dsp:nvSpPr>
      <dsp:spPr>
        <a:xfrm>
          <a:off x="2794000" y="42333"/>
          <a:ext cx="2539999" cy="203200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B1D702-48B8-4807-8B70-9E2B97ECDB22}">
      <dsp:nvSpPr>
        <dsp:cNvPr id="0" name=""/>
        <dsp:cNvSpPr/>
      </dsp:nvSpPr>
      <dsp:spPr>
        <a:xfrm>
          <a:off x="3022600" y="1871133"/>
          <a:ext cx="2260600" cy="71120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Colorectal</a:t>
          </a:r>
        </a:p>
      </dsp:txBody>
      <dsp:txXfrm>
        <a:off x="3022600" y="1871133"/>
        <a:ext cx="2260600" cy="711200"/>
      </dsp:txXfrm>
    </dsp:sp>
    <dsp:sp modelId="{E52B7643-61B8-4B77-8643-2319DB1FD9F0}">
      <dsp:nvSpPr>
        <dsp:cNvPr id="0" name=""/>
        <dsp:cNvSpPr/>
      </dsp:nvSpPr>
      <dsp:spPr>
        <a:xfrm>
          <a:off x="5587999" y="42333"/>
          <a:ext cx="2539999" cy="20320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20A79-8EC2-471C-968B-BF89AFB0CDC9}">
      <dsp:nvSpPr>
        <dsp:cNvPr id="0" name=""/>
        <dsp:cNvSpPr/>
      </dsp:nvSpPr>
      <dsp:spPr>
        <a:xfrm>
          <a:off x="5816599" y="1871133"/>
          <a:ext cx="2260600" cy="71120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Gynaecology</a:t>
          </a:r>
        </a:p>
      </dsp:txBody>
      <dsp:txXfrm>
        <a:off x="5816599" y="1871133"/>
        <a:ext cx="2260600" cy="711200"/>
      </dsp:txXfrm>
    </dsp:sp>
    <dsp:sp modelId="{931A2F70-4CB3-43F8-9CB2-7BBB81E265B1}">
      <dsp:nvSpPr>
        <dsp:cNvPr id="0" name=""/>
        <dsp:cNvSpPr/>
      </dsp:nvSpPr>
      <dsp:spPr>
        <a:xfrm>
          <a:off x="0" y="2836333"/>
          <a:ext cx="2539999" cy="20320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E2DFA8-A67F-4F02-A32F-DF64762575D4}">
      <dsp:nvSpPr>
        <dsp:cNvPr id="0" name=""/>
        <dsp:cNvSpPr/>
      </dsp:nvSpPr>
      <dsp:spPr>
        <a:xfrm>
          <a:off x="228600" y="4665133"/>
          <a:ext cx="2260600" cy="71120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Lung</a:t>
          </a:r>
        </a:p>
      </dsp:txBody>
      <dsp:txXfrm>
        <a:off x="228600" y="4665133"/>
        <a:ext cx="2260600" cy="711200"/>
      </dsp:txXfrm>
    </dsp:sp>
    <dsp:sp modelId="{860133AF-1B6D-4CF9-83FC-24F9C9663D8D}">
      <dsp:nvSpPr>
        <dsp:cNvPr id="0" name=""/>
        <dsp:cNvSpPr/>
      </dsp:nvSpPr>
      <dsp:spPr>
        <a:xfrm>
          <a:off x="2794000" y="2836333"/>
          <a:ext cx="2539999" cy="203200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4CB0F-E32C-403F-9626-47CF44B3E4C8}">
      <dsp:nvSpPr>
        <dsp:cNvPr id="0" name=""/>
        <dsp:cNvSpPr/>
      </dsp:nvSpPr>
      <dsp:spPr>
        <a:xfrm>
          <a:off x="3022600" y="4665133"/>
          <a:ext cx="2260600" cy="71120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Prostate</a:t>
          </a:r>
        </a:p>
      </dsp:txBody>
      <dsp:txXfrm>
        <a:off x="3022600" y="4665133"/>
        <a:ext cx="2260600" cy="711200"/>
      </dsp:txXfrm>
    </dsp:sp>
    <dsp:sp modelId="{D37DC540-B2A5-4BDF-86D7-ADEACC3E8B3C}">
      <dsp:nvSpPr>
        <dsp:cNvPr id="0" name=""/>
        <dsp:cNvSpPr/>
      </dsp:nvSpPr>
      <dsp:spPr>
        <a:xfrm>
          <a:off x="5587999" y="2836333"/>
          <a:ext cx="2539999" cy="2032000"/>
        </a:xfrm>
        <a:prstGeom prst="rect">
          <a:avLst/>
        </a:prstGeom>
        <a:blipFill rotWithShape="1">
          <a:blip xmlns:r="http://schemas.openxmlformats.org/officeDocument/2006/relationships" r:embed="rId6"/>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3FDFBC-4F61-4B90-B8FC-2FD8C0E6105B}">
      <dsp:nvSpPr>
        <dsp:cNvPr id="0" name=""/>
        <dsp:cNvSpPr/>
      </dsp:nvSpPr>
      <dsp:spPr>
        <a:xfrm>
          <a:off x="5816600" y="4665133"/>
          <a:ext cx="2260600" cy="71120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Primary Care</a:t>
          </a:r>
        </a:p>
      </dsp:txBody>
      <dsp:txXfrm>
        <a:off x="5816600" y="4665133"/>
        <a:ext cx="2260600" cy="711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7C783-FE04-47E2-BC8B-DE5C2D923314}">
      <dsp:nvSpPr>
        <dsp:cNvPr id="0" name=""/>
        <dsp:cNvSpPr/>
      </dsp:nvSpPr>
      <dsp:spPr>
        <a:xfrm rot="2561516">
          <a:off x="3677135" y="3860984"/>
          <a:ext cx="834675" cy="45791"/>
        </a:xfrm>
        <a:custGeom>
          <a:avLst/>
          <a:gdLst/>
          <a:ahLst/>
          <a:cxnLst/>
          <a:rect l="0" t="0" r="0" b="0"/>
          <a:pathLst>
            <a:path>
              <a:moveTo>
                <a:pt x="0" y="22895"/>
              </a:moveTo>
              <a:lnTo>
                <a:pt x="834675" y="22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AA4AE-394C-40C2-99EC-9D578CB43267}">
      <dsp:nvSpPr>
        <dsp:cNvPr id="0" name=""/>
        <dsp:cNvSpPr/>
      </dsp:nvSpPr>
      <dsp:spPr>
        <a:xfrm rot="21569002">
          <a:off x="3787697" y="2710975"/>
          <a:ext cx="1400323" cy="45791"/>
        </a:xfrm>
        <a:custGeom>
          <a:avLst/>
          <a:gdLst/>
          <a:ahLst/>
          <a:cxnLst/>
          <a:rect l="0" t="0" r="0" b="0"/>
          <a:pathLst>
            <a:path>
              <a:moveTo>
                <a:pt x="0" y="22895"/>
              </a:moveTo>
              <a:lnTo>
                <a:pt x="1400323" y="22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9F0EB-20BD-4056-B109-876A3019C1C2}">
      <dsp:nvSpPr>
        <dsp:cNvPr id="0" name=""/>
        <dsp:cNvSpPr/>
      </dsp:nvSpPr>
      <dsp:spPr>
        <a:xfrm rot="19038484">
          <a:off x="3677135" y="1590257"/>
          <a:ext cx="834675" cy="45791"/>
        </a:xfrm>
        <a:custGeom>
          <a:avLst/>
          <a:gdLst/>
          <a:ahLst/>
          <a:cxnLst/>
          <a:rect l="0" t="0" r="0" b="0"/>
          <a:pathLst>
            <a:path>
              <a:moveTo>
                <a:pt x="0" y="22895"/>
              </a:moveTo>
              <a:lnTo>
                <a:pt x="834675" y="22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0807A1-2DFA-4A72-871F-8A26681F97F3}">
      <dsp:nvSpPr>
        <dsp:cNvPr id="0" name=""/>
        <dsp:cNvSpPr/>
      </dsp:nvSpPr>
      <dsp:spPr>
        <a:xfrm>
          <a:off x="1425975" y="1448183"/>
          <a:ext cx="2639947" cy="2639947"/>
        </a:xfrm>
        <a:prstGeom prst="ellipse">
          <a:avLst/>
        </a:prstGeom>
        <a:blipFill rotWithShape="1">
          <a:blip xmlns:r="http://schemas.openxmlformats.org/officeDocument/2006/relationships" r:embed="rId1">
            <a:alphaModFix/>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82FCB6-7154-4182-B15B-F19382DD27B7}">
      <dsp:nvSpPr>
        <dsp:cNvPr id="0" name=""/>
        <dsp:cNvSpPr/>
      </dsp:nvSpPr>
      <dsp:spPr>
        <a:xfrm>
          <a:off x="4191352" y="1180"/>
          <a:ext cx="1583968" cy="1583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Watch &amp; Listen</a:t>
          </a:r>
        </a:p>
      </dsp:txBody>
      <dsp:txXfrm>
        <a:off x="4423319" y="233147"/>
        <a:ext cx="1120034" cy="1120034"/>
      </dsp:txXfrm>
    </dsp:sp>
    <dsp:sp modelId="{73902F23-43E9-4940-A39A-70A59A69FD11}">
      <dsp:nvSpPr>
        <dsp:cNvPr id="0" name=""/>
        <dsp:cNvSpPr/>
      </dsp:nvSpPr>
      <dsp:spPr>
        <a:xfrm>
          <a:off x="5933718" y="1180"/>
          <a:ext cx="2375952" cy="158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Podcasts</a:t>
          </a:r>
        </a:p>
        <a:p>
          <a:pPr marL="171450" lvl="1" indent="-171450" algn="l" defTabSz="800100">
            <a:lnSpc>
              <a:spcPct val="90000"/>
            </a:lnSpc>
            <a:spcBef>
              <a:spcPct val="0"/>
            </a:spcBef>
            <a:spcAft>
              <a:spcPct val="15000"/>
            </a:spcAft>
            <a:buChar char="•"/>
          </a:pPr>
          <a:r>
            <a:rPr lang="en-GB" sz="1800" kern="1200" dirty="0"/>
            <a:t>Video tutorials</a:t>
          </a:r>
        </a:p>
        <a:p>
          <a:pPr marL="171450" lvl="1" indent="-171450" algn="l" defTabSz="800100">
            <a:lnSpc>
              <a:spcPct val="90000"/>
            </a:lnSpc>
            <a:spcBef>
              <a:spcPct val="0"/>
            </a:spcBef>
            <a:spcAft>
              <a:spcPct val="15000"/>
            </a:spcAft>
            <a:buChar char="•"/>
          </a:pPr>
          <a:r>
            <a:rPr lang="en-GB" sz="1800" kern="1200" dirty="0"/>
            <a:t>Pre-recorded Webinars &amp; Lectures</a:t>
          </a:r>
        </a:p>
      </dsp:txBody>
      <dsp:txXfrm>
        <a:off x="5933718" y="1180"/>
        <a:ext cx="2375952" cy="1583968"/>
      </dsp:txXfrm>
    </dsp:sp>
    <dsp:sp modelId="{B59D9DBA-87F6-4DD0-99B7-1EB026C72749}">
      <dsp:nvSpPr>
        <dsp:cNvPr id="0" name=""/>
        <dsp:cNvSpPr/>
      </dsp:nvSpPr>
      <dsp:spPr>
        <a:xfrm>
          <a:off x="5187959" y="1928432"/>
          <a:ext cx="1583968" cy="1583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Glance &amp; Bookmark</a:t>
          </a:r>
        </a:p>
      </dsp:txBody>
      <dsp:txXfrm>
        <a:off x="5419926" y="2160399"/>
        <a:ext cx="1120034" cy="1120034"/>
      </dsp:txXfrm>
    </dsp:sp>
    <dsp:sp modelId="{FA9A7BDB-413C-4AED-8828-5A314DA3796A}">
      <dsp:nvSpPr>
        <dsp:cNvPr id="0" name=""/>
        <dsp:cNvSpPr/>
      </dsp:nvSpPr>
      <dsp:spPr>
        <a:xfrm>
          <a:off x="6930325" y="1928432"/>
          <a:ext cx="2375952" cy="158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Quick Guides</a:t>
          </a:r>
        </a:p>
        <a:p>
          <a:pPr marL="171450" lvl="1" indent="-171450" algn="l" defTabSz="800100">
            <a:lnSpc>
              <a:spcPct val="90000"/>
            </a:lnSpc>
            <a:spcBef>
              <a:spcPct val="0"/>
            </a:spcBef>
            <a:spcAft>
              <a:spcPct val="15000"/>
            </a:spcAft>
            <a:buChar char="•"/>
          </a:pPr>
          <a:r>
            <a:rPr lang="en-GB" sz="1800" kern="1200" dirty="0"/>
            <a:t>FAQs</a:t>
          </a:r>
        </a:p>
        <a:p>
          <a:pPr marL="171450" lvl="1" indent="-171450" algn="l" defTabSz="800100">
            <a:lnSpc>
              <a:spcPct val="90000"/>
            </a:lnSpc>
            <a:spcBef>
              <a:spcPct val="0"/>
            </a:spcBef>
            <a:spcAft>
              <a:spcPct val="15000"/>
            </a:spcAft>
            <a:buChar char="•"/>
          </a:pPr>
          <a:r>
            <a:rPr lang="en-GB" sz="1800" kern="1200" dirty="0"/>
            <a:t>Service Design Toolkits</a:t>
          </a:r>
        </a:p>
        <a:p>
          <a:pPr marL="171450" lvl="1" indent="-171450" algn="l" defTabSz="800100">
            <a:lnSpc>
              <a:spcPct val="90000"/>
            </a:lnSpc>
            <a:spcBef>
              <a:spcPct val="0"/>
            </a:spcBef>
            <a:spcAft>
              <a:spcPct val="15000"/>
            </a:spcAft>
            <a:buChar char="•"/>
          </a:pPr>
          <a:r>
            <a:rPr lang="en-GB" sz="1800" kern="1200" dirty="0"/>
            <a:t>Infographics &amp; Posters</a:t>
          </a:r>
        </a:p>
      </dsp:txBody>
      <dsp:txXfrm>
        <a:off x="6930325" y="1928432"/>
        <a:ext cx="2375952" cy="1583968"/>
      </dsp:txXfrm>
    </dsp:sp>
    <dsp:sp modelId="{06F56CF2-7668-499B-AA48-80E322DD5DB2}">
      <dsp:nvSpPr>
        <dsp:cNvPr id="0" name=""/>
        <dsp:cNvSpPr/>
      </dsp:nvSpPr>
      <dsp:spPr>
        <a:xfrm>
          <a:off x="4191352" y="3911883"/>
          <a:ext cx="1583968" cy="1583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Read &amp; Digest</a:t>
          </a:r>
        </a:p>
      </dsp:txBody>
      <dsp:txXfrm>
        <a:off x="4423319" y="4143850"/>
        <a:ext cx="1120034" cy="1120034"/>
      </dsp:txXfrm>
    </dsp:sp>
    <dsp:sp modelId="{72C9D7D4-199C-45B7-A9DE-383FF656FE6F}">
      <dsp:nvSpPr>
        <dsp:cNvPr id="0" name=""/>
        <dsp:cNvSpPr/>
      </dsp:nvSpPr>
      <dsp:spPr>
        <a:xfrm>
          <a:off x="5933718" y="3911883"/>
          <a:ext cx="2375952" cy="158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Reading List</a:t>
          </a:r>
        </a:p>
        <a:p>
          <a:pPr marL="171450" lvl="1" indent="-171450" algn="l" defTabSz="800100">
            <a:lnSpc>
              <a:spcPct val="90000"/>
            </a:lnSpc>
            <a:spcBef>
              <a:spcPct val="0"/>
            </a:spcBef>
            <a:spcAft>
              <a:spcPct val="15000"/>
            </a:spcAft>
            <a:buChar char="•"/>
          </a:pPr>
          <a:r>
            <a:rPr lang="en-GB" sz="1800" kern="1200" dirty="0"/>
            <a:t>Articles</a:t>
          </a:r>
        </a:p>
        <a:p>
          <a:pPr marL="171450" lvl="1" indent="-171450" algn="l" defTabSz="800100">
            <a:lnSpc>
              <a:spcPct val="90000"/>
            </a:lnSpc>
            <a:spcBef>
              <a:spcPct val="0"/>
            </a:spcBef>
            <a:spcAft>
              <a:spcPct val="15000"/>
            </a:spcAft>
            <a:buChar char="•"/>
          </a:pPr>
          <a:r>
            <a:rPr lang="en-GB" sz="1800" kern="1200" dirty="0"/>
            <a:t>Further Education Opportunities: courses, modules, MSc</a:t>
          </a:r>
        </a:p>
      </dsp:txBody>
      <dsp:txXfrm>
        <a:off x="5933718" y="3911883"/>
        <a:ext cx="2375952" cy="15839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10307" y="-2462"/>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a:t>Macmillan helpline</a:t>
          </a:r>
          <a:r>
            <a:rPr lang="en-GB" sz="1100" kern="1200"/>
            <a:t> 0808 808 00 00 (open 7 days a week, 8am to 8pm. </a:t>
          </a:r>
        </a:p>
      </dsp:txBody>
      <dsp:txXfrm>
        <a:off x="212258" y="0"/>
        <a:ext cx="3156554" cy="4245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b="1" kern="1200"/>
            <a:t>Macmillan Chatline: </a:t>
          </a:r>
          <a:r>
            <a:rPr lang="en-GB" sz="1100" kern="1200">
              <a:hlinkClick xmlns:r="http://schemas.openxmlformats.org/officeDocument/2006/relationships" r:id="rId1"/>
            </a:rPr>
            <a:t>Chat online | Macmillan Cancer Support</a:t>
          </a:r>
          <a:endParaRPr lang="en-GB" sz="1100" kern="1200"/>
        </a:p>
      </dsp:txBody>
      <dsp:txXfrm>
        <a:off x="212258" y="0"/>
        <a:ext cx="3156554" cy="424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Breast Cancer Now </a:t>
          </a:r>
          <a:r>
            <a:rPr lang="en-GB" sz="1500" kern="1200"/>
            <a:t>‘Someone Like Me’</a:t>
          </a:r>
        </a:p>
      </dsp:txBody>
      <dsp:txXfrm>
        <a:off x="212258" y="0"/>
        <a:ext cx="3156554" cy="4245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000" b="1" kern="1200" err="1"/>
            <a:t>Jnetics</a:t>
          </a:r>
          <a:r>
            <a:rPr lang="en-GB" sz="1000" b="1" kern="1200"/>
            <a:t>- </a:t>
          </a:r>
          <a:r>
            <a:rPr lang="en-GB" sz="1000" kern="1200"/>
            <a:t>Improving the prevention and management of Jewish genetic disorders in the UK</a:t>
          </a:r>
        </a:p>
      </dsp:txBody>
      <dsp:txXfrm>
        <a:off x="212258" y="0"/>
        <a:ext cx="3156554" cy="4245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300" b="1" kern="1200"/>
            <a:t>FORCE-</a:t>
          </a:r>
          <a:r>
            <a:rPr lang="en-GB" sz="1300" kern="1200"/>
            <a:t>Facing our Risk of Cancer Empowered</a:t>
          </a:r>
        </a:p>
      </dsp:txBody>
      <dsp:txXfrm>
        <a:off x="212258" y="0"/>
        <a:ext cx="3156554" cy="4245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1D54-2B9B-499B-BBE9-39F4321EF984}">
      <dsp:nvSpPr>
        <dsp:cNvPr id="0" name=""/>
        <dsp:cNvSpPr/>
      </dsp:nvSpPr>
      <dsp:spPr>
        <a:xfrm>
          <a:off x="0" y="0"/>
          <a:ext cx="424517" cy="424517"/>
        </a:xfrm>
        <a:prstGeom prst="pie">
          <a:avLst>
            <a:gd name="adj1" fmla="val 54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62BE2DA-70ED-4F57-B6CE-43698F969F05}">
      <dsp:nvSpPr>
        <dsp:cNvPr id="0" name=""/>
        <dsp:cNvSpPr/>
      </dsp:nvSpPr>
      <dsp:spPr>
        <a:xfrm>
          <a:off x="212258" y="0"/>
          <a:ext cx="3156554" cy="42451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a:t>Keeping Abreast/Flat Friends/Fabulously Flat Fashion</a:t>
          </a:r>
        </a:p>
      </dsp:txBody>
      <dsp:txXfrm>
        <a:off x="212258" y="0"/>
        <a:ext cx="3156554" cy="42451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89065-96AF-41C7-84D0-325F1110BA3A}" type="datetimeFigureOut">
              <a:rPr lang="en-GB" smtClean="0"/>
              <a:t>15/10/2025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366C2-60E0-4809-8578-6649EDBAF956}" type="slidenum">
              <a:rPr lang="en-GB" smtClean="0"/>
              <a:t>‹#›</a:t>
            </a:fld>
            <a:endParaRPr lang="en-GB"/>
          </a:p>
        </p:txBody>
      </p:sp>
    </p:spTree>
    <p:extLst>
      <p:ext uri="{BB962C8B-B14F-4D97-AF65-F5344CB8AC3E}">
        <p14:creationId xmlns:p14="http://schemas.microsoft.com/office/powerpoint/2010/main" val="104439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safe=strict&amp;cs=0&amp;rlz=1C1GCEA_enGB975GB975&amp;sca_esv=ec29702a6463f262&amp;sxsrf=AE3TifNjtNn_M_zUOyjen3KHEZe4jj7EhQ%3A1759222668160&amp;q=Hormone+Receptor-Positive&amp;sa=X&amp;ved=2ahUKEwjRicWRj4CQAxUAWEEAHbZ8CScQxccNegQIEBAC&amp;mstk=AUtExfAHEv3NvhfWvrRFvo8CmHpttwOyumcr5jwqattpzbU1tUaZvDssERKUcesyPpvHrdNYxItoCxkiXgaahYNj8jobWb7sNvgfQL4Iudai8bwSiLOzvlxgn1lhS0YSoLeZWyV0onn_LRdJ07B30Nj8YreKeJQD8K6a9nUXM1r_ipdldqA3NIZgCw6eUSw7-GboVv4WdpSdMjaAh43goj82_PIEJHf08OEN5RM2O33EuSTjJmptoflGF0KKc90GqBqVwG539xuZNbC7rYS0YIogea3boR_sUhxa7lHEDojEQAPcMaVPnnDHm061bQDRxW-o0pL_6e_t61hEvii3L3k9rC3Fblshf6cRg2YHviVSU39l&amp;csui=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ingourrisk.org/research-clinical-trials/featured/results?keyword=&amp;study_type=treatment&amp;cancer_type=&amp;gene=2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ogle.com/search?q=Health+Data+Insight+%28HDI%29&amp;safe=strict&amp;sca_esv=6e9bfb04d0bd6749&amp;rlz=1C1GCEA_enGB975GB975&amp;sxsrf=AE3TifMcNMFUROjDcWCRrqe-EZCn0ZrzcA%3A1760001449507&amp;ei=qX3naOfWHo6thbIPp8DvsQ0&amp;ved=2ahUKEwjyh4Sz5JaQAxXETEEAHYUwD1UQgK4QegQIARAC&amp;oq=variation+in+genomic+testing+in+gynae+cancer+national+audit+uk&amp;gs_lp=Egxnd3Mtd2l6LXNlcnAiPnZhcmlhdGlvbiBpbiBnZW5vbWljIHRlc3RpbmcgaW4gZ3luYWUgY2FuY2VyIG5hdGlvbmFsIGF1ZGl0IHVrSPsVULwGWPUKcAF4AJABAJgBpwGgAYsDqgEDMC4zuAEMyAEA-AEBmAIBoAKwAcICBxAhGKABGAqYAwCIBgGSBwMwLjGgB8sNsgcDMC4xuAewAcIHAzItMcgHBA&amp;sclient=gws-wiz-serp&amp;mstk=AUtExfC9FC6Gh71ZIJQM8HmOYmr15A2qyshF2u1C15ZCKKTPG6eXuvIKROlDpQCZ0smgQmrktJiXxVw9I-IpgpycxKDBlqJE__oFqR-taAaQ29-L2EKyWPBYwKL77lVKlENTNVExtSoluAGEyxaNtKlCA8-HNw9OedV5XIhlSitzv5cz2CtF6_BLY35cjIUKfNg6GM7XtprETTSzjSoVIbRWgvt5Jj3Y7meFIoyrMBBexVFc4cZSQSiKdt0AzV8ge1xAxe8iTVUZ-H26mADdaMxN48cK&amp;csui=3" TargetMode="External"/><Relationship Id="rId7" Type="http://schemas.openxmlformats.org/officeDocument/2006/relationships/hyperlink" Target="https://www.google.com/search?q=Cancer+Alliances&amp;safe=strict&amp;sca_esv=6e9bfb04d0bd6749&amp;rlz=1C1GCEA_enGB975GB975&amp;sxsrf=AE3TifMcNMFUROjDcWCRrqe-EZCn0ZrzcA%3A1760001449507&amp;ei=qX3naOfWHo6thbIPp8DvsQ0&amp;ved=2ahUKEwjyh4Sz5JaQAxXETEEAHYUwD1UQgK4QegQIAxAD&amp;oq=variation+in+genomic+testing+in+gynae+cancer+national+audit+uk&amp;gs_lp=Egxnd3Mtd2l6LXNlcnAiPnZhcmlhdGlvbiBpbiBnZW5vbWljIHRlc3RpbmcgaW4gZ3luYWUgY2FuY2VyIG5hdGlvbmFsIGF1ZGl0IHVrSPsVULwGWPUKcAF4AJABAJgBpwGgAYsDqgEDMC4zuAEMyAEA-AEBmAIBoAKwAcICBxAhGKABGAqYAwCIBgGSBwMwLjGgB8sNsgcDMC4xuAewAcIHAzItMcgHBA&amp;sclient=gws-wiz-serp&amp;mstk=AUtExfC9FC6Gh71ZIJQM8HmOYmr15A2qyshF2u1C15ZCKKTPG6eXuvIKROlDpQCZ0smgQmrktJiXxVw9I-IpgpycxKDBlqJE__oFqR-taAaQ29-L2EKyWPBYwKL77lVKlENTNVExtSoluAGEyxaNtKlCA8-HNw9OedV5XIhlSitzv5cz2CtF6_BLY35cjIUKfNg6GM7XtprETTSzjSoVIbRWgvt5Jj3Y7meFIoyrMBBexVFc4cZSQSiKdt0AzV8ge1xAxe8iTVUZ-H26mADdaMxN48cK&amp;csui=3"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google.com/search?q=BRCA+mutations&amp;safe=strict&amp;sca_esv=6e9bfb04d0bd6749&amp;rlz=1C1GCEA_enGB975GB975&amp;sxsrf=AE3TifMcNMFUROjDcWCRrqe-EZCn0ZrzcA%3A1760001449507&amp;ei=qX3naOfWHo6thbIPp8DvsQ0&amp;ved=2ahUKEwjyh4Sz5JaQAxXETEEAHYUwD1UQgK4QegQIARAF&amp;oq=variation+in+genomic+testing+in+gynae+cancer+national+audit+uk&amp;gs_lp=Egxnd3Mtd2l6LXNlcnAiPnZhcmlhdGlvbiBpbiBnZW5vbWljIHRlc3RpbmcgaW4gZ3luYWUgY2FuY2VyIG5hdGlvbmFsIGF1ZGl0IHVrSPsVULwGWPUKcAF4AJABAJgBpwGgAYsDqgEDMC4zuAEMyAEA-AEBmAIBoAKwAcICBxAhGKABGAqYAwCIBgGSBwMwLjGgB8sNsgcDMC4xuAewAcIHAzItMcgHBA&amp;sclient=gws-wiz-serp&amp;mstk=AUtExfC9FC6Gh71ZIJQM8HmOYmr15A2qyshF2u1C15ZCKKTPG6eXuvIKROlDpQCZ0smgQmrktJiXxVw9I-IpgpycxKDBlqJE__oFqR-taAaQ29-L2EKyWPBYwKL77lVKlENTNVExtSoluAGEyxaNtKlCA8-HNw9OedV5XIhlSitzv5cz2CtF6_BLY35cjIUKfNg6GM7XtprETTSzjSoVIbRWgvt5Jj3Y7meFIoyrMBBexVFc4cZSQSiKdt0AzV8ge1xAxe8iTVUZ-H26mADdaMxN48cK&amp;csui=3" TargetMode="External"/><Relationship Id="rId5" Type="http://schemas.openxmlformats.org/officeDocument/2006/relationships/hyperlink" Target="https://www.google.com/search?q=Lynch+syndrome&amp;safe=strict&amp;sca_esv=6e9bfb04d0bd6749&amp;rlz=1C1GCEA_enGB975GB975&amp;sxsrf=AE3TifMcNMFUROjDcWCRrqe-EZCn0ZrzcA%3A1760001449507&amp;ei=qX3naOfWHo6thbIPp8DvsQ0&amp;ved=2ahUKEwjyh4Sz5JaQAxXETEEAHYUwD1UQgK4QegQIARAE&amp;oq=variation+in+genomic+testing+in+gynae+cancer+national+audit+uk&amp;gs_lp=Egxnd3Mtd2l6LXNlcnAiPnZhcmlhdGlvbiBpbiBnZW5vbWljIHRlc3RpbmcgaW4gZ3luYWUgY2FuY2VyIG5hdGlvbmFsIGF1ZGl0IHVrSPsVULwGWPUKcAF4AJABAJgBpwGgAYsDqgEDMC4zuAEMyAEA-AEBmAIBoAKwAcICBxAhGKABGAqYAwCIBgGSBwMwLjGgB8sNsgcDMC4xuAewAcIHAzItMcgHBA&amp;sclient=gws-wiz-serp&amp;mstk=AUtExfC9FC6Gh71ZIJQM8HmOYmr15A2qyshF2u1C15ZCKKTPG6eXuvIKROlDpQCZ0smgQmrktJiXxVw9I-IpgpycxKDBlqJE__oFqR-taAaQ29-L2EKyWPBYwKL77lVKlENTNVExtSoluAGEyxaNtKlCA8-HNw9OedV5XIhlSitzv5cz2CtF6_BLY35cjIUKfNg6GM7XtprETTSzjSoVIbRWgvt5Jj3Y7meFIoyrMBBexVFc4cZSQSiKdt0AzV8ge1xAxe8iTVUZ-H26mADdaMxN48cK&amp;csui=3" TargetMode="External"/><Relationship Id="rId4" Type="http://schemas.openxmlformats.org/officeDocument/2006/relationships/hyperlink" Target="https://www.google.com/search?q=UK+Audit+and+Research+Collaborative+in+Obstetrics+and+Gynaecology+%28UK+ARCOG%29&amp;safe=strict&amp;sca_esv=6e9bfb04d0bd6749&amp;rlz=1C1GCEA_enGB975GB975&amp;sxsrf=AE3TifMcNMFUROjDcWCRrqe-EZCn0ZrzcA%3A1760001449507&amp;ei=qX3naOfWHo6thbIPp8DvsQ0&amp;ved=2ahUKEwjyh4Sz5JaQAxXETEEAHYUwD1UQgK4QegQIARAD&amp;oq=variation+in+genomic+testing+in+gynae+cancer+national+audit+uk&amp;gs_lp=Egxnd3Mtd2l6LXNlcnAiPnZhcmlhdGlvbiBpbiBnZW5vbWljIHRlc3RpbmcgaW4gZ3luYWUgY2FuY2VyIG5hdGlvbmFsIGF1ZGl0IHVrSPsVULwGWPUKcAF4AJABAJgBpwGgAYsDqgEDMC4zuAEMyAEA-AEBmAIBoAKwAcICBxAhGKABGAqYAwCIBgGSBwMwLjGgB8sNsgcDMC4xuAewAcIHAzItMcgHBA&amp;sclient=gws-wiz-serp&amp;mstk=AUtExfC9FC6Gh71ZIJQM8HmOYmr15A2qyshF2u1C15ZCKKTPG6eXuvIKROlDpQCZ0smgQmrktJiXxVw9I-IpgpycxKDBlqJE__oFqR-taAaQ29-L2EKyWPBYwKL77lVKlENTNVExtSoluAGEyxaNtKlCA8-HNw9OedV5XIhlSitzv5cz2CtF6_BLY35cjIUKfNg6GM7XtprETTSzjSoVIbRWgvt5Jj3Y7meFIoyrMBBexVFc4cZSQSiKdt0AzV8ge1xAxe8iTVUZ-H26mADdaMxN48cK&amp;csui=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safe=strict&amp;sca_esv=13677aa2df667dbd&amp;rlz=1C1GCEA_enGB975GB975&amp;sxsrf=AE3TifM4D9XeL1PQepUnycEoZ8HpgmJzxg:1759236602679&amp;q=molecule&amp;si=AMgyJEtf_wwxVVftS7Kej8ZWRY4PsWRUBLZ_TQtu8RbFKgxyQYtdSkiH1E2LobBLZ9-lGDyn4gUzqnMBN6oqYPkRtiB5QAOOjgpZCo1-Ic1sodCeyF2QlTw%3D&amp;expnd=1&amp;sa=X&amp;sqi=2&amp;ved=2ahUKEwjQ9pyGw4CQAxXtWEEAHUKqD2wQyecJegQIGRA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oogle.com/search?safe=strict&amp;sca_esv=13677aa2df667dbd&amp;rlz=1C1GCEA_enGB975GB975&amp;sxsrf=AE3TifM4D9XeL1PQepUnycEoZ8HpgmJzxg:1759236602679&amp;q=pathological&amp;si=AMgyJEvfjzRzn-1LlmPs29qkb8mqYmDa2YgNJ5cnUZNEb-hmuL2YMxcpKYluV-J_iZGzUqgrjk0G6rnxDDauw1AJVm0KZHZFT-j9M-pc5OVM0S6Ap2xQv-8%3D&amp;expnd=1&amp;sa=X&amp;sqi=2&amp;ved=2ahUKEwjQ9pyGw4CQAxXtWEEAHUKqD2wQyecJegQIGRA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cancer.gov/Common/PopUps/popDefinition.aspx?id=CDR0000791790&amp;version=Patient&amp;language=en" TargetMode="External"/><Relationship Id="rId3" Type="http://schemas.openxmlformats.org/officeDocument/2006/relationships/hyperlink" Target="https://www.cancer.gov/Common/PopUps/popDefinition.aspx?id=CDR0000045301&amp;version=Patient&amp;language=en" TargetMode="External"/><Relationship Id="rId7" Type="http://schemas.openxmlformats.org/officeDocument/2006/relationships/hyperlink" Target="https://www.cancer.gov/Common/PopUps/popDefinition.aspx?id=CDR0000044930&amp;version=Patient&amp;language=e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cancer.gov/Common/PopUps/popDefinition.aspx?id=CDR0000044078&amp;version=Patient&amp;language=en" TargetMode="External"/><Relationship Id="rId5" Type="http://schemas.openxmlformats.org/officeDocument/2006/relationships/hyperlink" Target="https://www.cancer.gov/Common/PopUps/popDefinition.aspx?id=CDR0000045795&amp;version=Patient&amp;language=en" TargetMode="External"/><Relationship Id="rId10" Type="http://schemas.openxmlformats.org/officeDocument/2006/relationships/hyperlink" Target="https://www.cruk.manchester.ac.uk/Our-Research/Cancer-Biomarker-Centre/CEP-Home" TargetMode="External"/><Relationship Id="rId4" Type="http://schemas.openxmlformats.org/officeDocument/2006/relationships/hyperlink" Target="https://www.cancer.gov/Common/PopUps/popDefinition.aspx?id=CDR0000045368&amp;version=Patient&amp;language=en" TargetMode="External"/><Relationship Id="rId9" Type="http://schemas.openxmlformats.org/officeDocument/2006/relationships/hyperlink" Target="https://www.cancer.gov/Common/PopUps/popDefinition.aspx?id=CDR0000753865&amp;version=Patient&amp;language=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i="0" kern="1200">
              <a:solidFill>
                <a:schemeClr val="tx1"/>
              </a:solidFill>
              <a:effectLst/>
              <a:latin typeface="Cera Pro Macmillan" pitchFamily="2" charset="0"/>
              <a:ea typeface="+mn-ea"/>
              <a:cs typeface="+mn-cs"/>
            </a:endParaRPr>
          </a:p>
        </p:txBody>
      </p:sp>
      <p:sp>
        <p:nvSpPr>
          <p:cNvPr id="4" name="Slide Number Placeholder 3"/>
          <p:cNvSpPr>
            <a:spLocks noGrp="1"/>
          </p:cNvSpPr>
          <p:nvPr>
            <p:ph type="sldNum" sz="quarter" idx="5"/>
          </p:nvPr>
        </p:nvSpPr>
        <p:spPr/>
        <p:txBody>
          <a:bodyPr/>
          <a:lstStyle/>
          <a:p>
            <a:fld id="{0DF17806-ECC2-1849-A9E7-68C19F579AA8}" type="slidenum">
              <a:rPr lang="en-US" smtClean="0"/>
              <a:pPr/>
              <a:t>1</a:t>
            </a:fld>
            <a:endParaRPr lang="en-US"/>
          </a:p>
        </p:txBody>
      </p:sp>
    </p:spTree>
    <p:extLst>
      <p:ext uri="{BB962C8B-B14F-4D97-AF65-F5344CB8AC3E}">
        <p14:creationId xmlns:p14="http://schemas.microsoft.com/office/powerpoint/2010/main" val="17969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Molecular testing to assess for somatic mutation is available to patients diagnosed with advanced stage non-small cell lung cancer (NSCLC). There are targeted treatments for patients diagnosed with EGFR mutated, ALK or ROS1 rearranged NSCLC which can greatly improve outcomes. In addition, there are multiple other mutations which may be investigated in individual patients.</a:t>
            </a:r>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12</a:t>
            </a:fld>
            <a:endParaRPr lang="en-GB"/>
          </a:p>
        </p:txBody>
      </p:sp>
    </p:spTree>
    <p:extLst>
      <p:ext uri="{BB962C8B-B14F-4D97-AF65-F5344CB8AC3E}">
        <p14:creationId xmlns:p14="http://schemas.microsoft.com/office/powerpoint/2010/main" val="28641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Other somatic markers</a:t>
            </a:r>
          </a:p>
          <a:p>
            <a:pPr fontAlgn="base"/>
            <a:r>
              <a:rPr lang="en-GB" sz="1200" b="0" i="0" kern="1200" dirty="0">
                <a:solidFill>
                  <a:schemeClr val="tx1"/>
                </a:solidFill>
                <a:effectLst/>
                <a:latin typeface="+mn-lt"/>
                <a:ea typeface="+mn-ea"/>
                <a:cs typeface="+mn-cs"/>
              </a:rPr>
              <a:t>PDL</a:t>
            </a:r>
          </a:p>
          <a:p>
            <a:pPr fontAlgn="base"/>
            <a:r>
              <a:rPr lang="en-GB" sz="1200" b="0" i="0" kern="1200" dirty="0">
                <a:solidFill>
                  <a:schemeClr val="tx1"/>
                </a:solidFill>
                <a:effectLst/>
                <a:latin typeface="+mn-lt"/>
                <a:ea typeface="+mn-ea"/>
                <a:cs typeface="+mn-cs"/>
              </a:rPr>
              <a:t>TMB</a:t>
            </a:r>
          </a:p>
          <a:p>
            <a:pPr fontAlgn="base"/>
            <a:r>
              <a:rPr lang="en-GB" sz="1200" b="0" i="0" kern="1200" dirty="0">
                <a:solidFill>
                  <a:schemeClr val="tx1"/>
                </a:solidFill>
                <a:effectLst/>
                <a:latin typeface="+mn-lt"/>
                <a:ea typeface="+mn-ea"/>
                <a:cs typeface="+mn-cs"/>
              </a:rPr>
              <a:t>HER2</a:t>
            </a:r>
          </a:p>
          <a:p>
            <a:pPr fontAlgn="base"/>
            <a:r>
              <a:rPr lang="en-GB" sz="1200" b="0" i="0" kern="1200" dirty="0">
                <a:solidFill>
                  <a:schemeClr val="tx1"/>
                </a:solidFill>
                <a:effectLst/>
                <a:latin typeface="+mn-lt"/>
                <a:ea typeface="+mn-ea"/>
                <a:cs typeface="+mn-cs"/>
              </a:rPr>
              <a:t>Only about 8% of lung cancers run in families. For people who have two or more first-degree relatives (brothers, sisters, parents or children) who developed lung cancer, the chances of developing lung cancer are even higher.</a:t>
            </a:r>
          </a:p>
          <a:p>
            <a:pPr fontAlgn="base"/>
            <a:r>
              <a:rPr lang="en-GB" sz="1200" b="0" i="0" kern="1200" dirty="0">
                <a:solidFill>
                  <a:schemeClr val="tx1"/>
                </a:solidFill>
                <a:effectLst/>
                <a:latin typeface="+mn-lt"/>
                <a:ea typeface="+mn-ea"/>
                <a:cs typeface="+mn-cs"/>
              </a:rPr>
              <a:t>However, there is currently no formal indication for germline genomic testing for patients with lung cancer.</a:t>
            </a:r>
          </a:p>
          <a:p>
            <a:pPr fontAlgn="base"/>
            <a:r>
              <a:rPr lang="en-GB" sz="1200" b="0" i="0" kern="1200" dirty="0">
                <a:solidFill>
                  <a:schemeClr val="tx1"/>
                </a:solidFill>
                <a:effectLst/>
                <a:latin typeface="+mn-lt"/>
                <a:ea typeface="+mn-ea"/>
                <a:cs typeface="+mn-cs"/>
              </a:rPr>
              <a:t>So lung cancer patients at a young age should be asked about family history of Li-Fraumeni related cancers – soft tissue sarcoma, adrenocortical carcinoma, choroid plexus cancer, premenopausal breast cancer, brain cancer and childhood cancer. Those meeting the </a:t>
            </a:r>
            <a:r>
              <a:rPr lang="en-GB" sz="1200" b="0" i="0" kern="1200" dirty="0" err="1">
                <a:solidFill>
                  <a:schemeClr val="tx1"/>
                </a:solidFill>
                <a:effectLst/>
                <a:latin typeface="+mn-lt"/>
                <a:ea typeface="+mn-ea"/>
                <a:cs typeface="+mn-cs"/>
              </a:rPr>
              <a:t>Chompret</a:t>
            </a:r>
            <a:r>
              <a:rPr lang="en-GB" sz="1200" b="0" i="0" kern="1200" dirty="0">
                <a:solidFill>
                  <a:schemeClr val="tx1"/>
                </a:solidFill>
                <a:effectLst/>
                <a:latin typeface="+mn-lt"/>
                <a:ea typeface="+mn-ea"/>
                <a:cs typeface="+mn-cs"/>
              </a:rPr>
              <a:t> criteria may be eligible for genomic testing of the TP53 gene after appropriate counselling.</a:t>
            </a:r>
          </a:p>
          <a:p>
            <a:pPr fontAlgn="base"/>
            <a:r>
              <a:rPr lang="en-GB" sz="1200" b="0" i="0" kern="1200" dirty="0">
                <a:solidFill>
                  <a:schemeClr val="tx1"/>
                </a:solidFill>
                <a:effectLst/>
                <a:latin typeface="+mn-lt"/>
                <a:ea typeface="+mn-ea"/>
                <a:cs typeface="+mn-cs"/>
              </a:rPr>
              <a:t>Some researchers suggest that there is an increased lung cancer risk in those with pathogenic variants in BRCA2 or other cancer susceptibility genes, but further data is required to clarify disease association.</a:t>
            </a:r>
          </a:p>
          <a:p>
            <a:pPr fontAlgn="base"/>
            <a:r>
              <a:rPr lang="en-GB" sz="1200" b="0" i="0" kern="1200" dirty="0">
                <a:solidFill>
                  <a:schemeClr val="tx1"/>
                </a:solidFill>
                <a:effectLst/>
                <a:latin typeface="+mn-lt"/>
                <a:ea typeface="+mn-ea"/>
                <a:cs typeface="+mn-cs"/>
              </a:rPr>
              <a:t>Whilst somatic testing in lung cancer is well established the inherited component to lung cancer is less well understood and complex.</a:t>
            </a: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14</a:t>
            </a:fld>
            <a:endParaRPr lang="en-GB"/>
          </a:p>
        </p:txBody>
      </p:sp>
    </p:spTree>
    <p:extLst>
      <p:ext uri="{BB962C8B-B14F-4D97-AF65-F5344CB8AC3E}">
        <p14:creationId xmlns:p14="http://schemas.microsoft.com/office/powerpoint/2010/main" val="2801328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15</a:t>
            </a:fld>
            <a:endParaRPr lang="en-GB"/>
          </a:p>
        </p:txBody>
      </p:sp>
    </p:spTree>
    <p:extLst>
      <p:ext uri="{BB962C8B-B14F-4D97-AF65-F5344CB8AC3E}">
        <p14:creationId xmlns:p14="http://schemas.microsoft.com/office/powerpoint/2010/main" val="2765094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GB" sz="1200" b="1" i="0" kern="1200" dirty="0">
                <a:solidFill>
                  <a:schemeClr val="tx1"/>
                </a:solidFill>
                <a:effectLst/>
                <a:latin typeface="+mn-lt"/>
                <a:ea typeface="+mn-ea"/>
                <a:cs typeface="+mn-cs"/>
                <a:hlinkClick r:id="rId3"/>
              </a:rPr>
              <a:t>Hormone Receptor-Positive</a:t>
            </a:r>
            <a:r>
              <a:rPr lang="en-GB" sz="1200" b="1" i="0" kern="1200" dirty="0">
                <a:solidFill>
                  <a:schemeClr val="tx1"/>
                </a:solidFill>
                <a:effectLst/>
                <a:latin typeface="+mn-lt"/>
                <a:ea typeface="+mn-ea"/>
                <a:cs typeface="+mn-cs"/>
              </a:rPr>
              <a:t> (ER-Positive) vs. </a:t>
            </a:r>
            <a:r>
              <a:rPr lang="en-GB" sz="1200" b="1" i="0" kern="1200" dirty="0" err="1">
                <a:solidFill>
                  <a:schemeClr val="tx1"/>
                </a:solidFill>
                <a:effectLst/>
                <a:latin typeface="+mn-lt"/>
                <a:ea typeface="+mn-ea"/>
                <a:cs typeface="+mn-cs"/>
              </a:rPr>
              <a:t>ER-Negative:ER-Positive</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These cancers have the ER protein and are </a:t>
            </a:r>
            <a:r>
              <a:rPr lang="en-GB" sz="1200" b="0" i="0" kern="1200" dirty="0" err="1">
                <a:solidFill>
                  <a:schemeClr val="tx1"/>
                </a:solidFill>
                <a:effectLst/>
                <a:latin typeface="+mn-lt"/>
                <a:ea typeface="+mn-ea"/>
                <a:cs typeface="+mn-cs"/>
              </a:rPr>
              <a:t>fueled</a:t>
            </a:r>
            <a:r>
              <a:rPr lang="en-GB" sz="1200" b="0" i="0" kern="1200" dirty="0">
                <a:solidFill>
                  <a:schemeClr val="tx1"/>
                </a:solidFill>
                <a:effectLst/>
                <a:latin typeface="+mn-lt"/>
                <a:ea typeface="+mn-ea"/>
                <a:cs typeface="+mn-cs"/>
              </a:rPr>
              <a:t> by </a:t>
            </a:r>
            <a:r>
              <a:rPr lang="en-GB" sz="1200" b="0" i="0" kern="1200" dirty="0" err="1">
                <a:solidFill>
                  <a:schemeClr val="tx1"/>
                </a:solidFill>
                <a:effectLst/>
                <a:latin typeface="+mn-lt"/>
                <a:ea typeface="+mn-ea"/>
                <a:cs typeface="+mn-cs"/>
              </a:rPr>
              <a:t>estrogen</a:t>
            </a:r>
            <a:r>
              <a:rPr lang="en-GB" sz="1200" b="0" i="0" kern="1200" dirty="0">
                <a:solidFill>
                  <a:schemeClr val="tx1"/>
                </a:solidFill>
                <a:effectLst/>
                <a:latin typeface="+mn-lt"/>
                <a:ea typeface="+mn-ea"/>
                <a:cs typeface="+mn-cs"/>
              </a:rPr>
              <a:t>, making them candidates for hormone therapy. </a:t>
            </a:r>
          </a:p>
          <a:p>
            <a:r>
              <a:rPr lang="en-GB" sz="1200" b="1" i="0" kern="1200" dirty="0">
                <a:solidFill>
                  <a:schemeClr val="tx1"/>
                </a:solidFill>
                <a:effectLst/>
                <a:latin typeface="+mn-lt"/>
                <a:ea typeface="+mn-ea"/>
                <a:cs typeface="+mn-cs"/>
              </a:rPr>
              <a:t>ER-Negative:</a:t>
            </a:r>
            <a:r>
              <a:rPr lang="en-GB" sz="1200" b="0" i="0" kern="1200" dirty="0">
                <a:solidFill>
                  <a:schemeClr val="tx1"/>
                </a:solidFill>
                <a:effectLst/>
                <a:latin typeface="+mn-lt"/>
                <a:ea typeface="+mn-ea"/>
                <a:cs typeface="+mn-cs"/>
              </a:rPr>
              <a:t> These cancers lack the ER protein and do not respond to </a:t>
            </a:r>
            <a:r>
              <a:rPr lang="en-GB" sz="1200" b="0" i="0" kern="1200" dirty="0" err="1">
                <a:solidFill>
                  <a:schemeClr val="tx1"/>
                </a:solidFill>
                <a:effectLst/>
                <a:latin typeface="+mn-lt"/>
                <a:ea typeface="+mn-ea"/>
                <a:cs typeface="+mn-cs"/>
              </a:rPr>
              <a:t>estrogen</a:t>
            </a:r>
            <a:r>
              <a:rPr lang="en-GB" sz="1200" b="0" i="0" kern="1200" dirty="0">
                <a:solidFill>
                  <a:schemeClr val="tx1"/>
                </a:solidFill>
                <a:effectLst/>
                <a:latin typeface="+mn-lt"/>
                <a:ea typeface="+mn-ea"/>
                <a:cs typeface="+mn-cs"/>
              </a:rPr>
              <a:t>, and are more likely to be treated with chemotherapy</a:t>
            </a:r>
          </a:p>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18</a:t>
            </a:fld>
            <a:endParaRPr lang="en-GB"/>
          </a:p>
        </p:txBody>
      </p:sp>
    </p:spTree>
    <p:extLst>
      <p:ext uri="{BB962C8B-B14F-4D97-AF65-F5344CB8AC3E}">
        <p14:creationId xmlns:p14="http://schemas.microsoft.com/office/powerpoint/2010/main" val="3249799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Breast cancer susceptibility genes are a group of genes that protect the body from developing a breast cancer, usually through correcting DNA mistakes and repairing DNA copies.</a:t>
            </a:r>
          </a:p>
          <a:p>
            <a:pPr fontAlgn="base"/>
            <a:r>
              <a:rPr lang="en-GB" sz="1200" b="0" i="0" kern="1200" dirty="0">
                <a:solidFill>
                  <a:schemeClr val="tx1"/>
                </a:solidFill>
                <a:effectLst/>
                <a:latin typeface="+mn-lt"/>
                <a:ea typeface="+mn-ea"/>
                <a:cs typeface="+mn-cs"/>
              </a:rPr>
              <a:t>If there’s a pathogenic change in one of these genes, it means they won’t be able to function properly. With a gene not working properly, some of that protection against cancer is lost.</a:t>
            </a:r>
          </a:p>
          <a:p>
            <a:pPr fontAlgn="base"/>
            <a:r>
              <a:rPr lang="en-GB" sz="1200" b="0" i="0" kern="1200" dirty="0">
                <a:solidFill>
                  <a:schemeClr val="tx1"/>
                </a:solidFill>
                <a:effectLst/>
                <a:latin typeface="+mn-lt"/>
                <a:ea typeface="+mn-ea"/>
                <a:cs typeface="+mn-cs"/>
              </a:rPr>
              <a:t>Over time, DNA mistakes can accumulate which puts someone with a change in one of these genes at risk of developing breast and other related cancers over their lifetime.</a:t>
            </a:r>
          </a:p>
          <a:p>
            <a:pPr fontAlgn="base"/>
            <a:r>
              <a:rPr lang="en-GB" sz="1200" b="0" i="0" kern="1200" dirty="0">
                <a:solidFill>
                  <a:schemeClr val="tx1"/>
                </a:solidFill>
                <a:effectLst/>
                <a:latin typeface="+mn-lt"/>
                <a:ea typeface="+mn-ea"/>
                <a:cs typeface="+mn-cs"/>
              </a:rPr>
              <a:t>Mutation may affect your treatment options or eligibility for </a:t>
            </a:r>
            <a:r>
              <a:rPr lang="en-GB" sz="1200" b="0" i="0" u="sng" kern="1200" dirty="0">
                <a:solidFill>
                  <a:schemeClr val="tx1"/>
                </a:solidFill>
                <a:effectLst/>
                <a:latin typeface="+mn-lt"/>
                <a:ea typeface="+mn-ea"/>
                <a:cs typeface="+mn-cs"/>
                <a:hlinkClick r:id="rId3"/>
              </a:rPr>
              <a:t>clinical trials</a:t>
            </a:r>
            <a:r>
              <a:rPr lang="en-GB" sz="1200" b="0" i="0" kern="1200" dirty="0">
                <a:solidFill>
                  <a:schemeClr val="tx1"/>
                </a:solidFill>
                <a:effectLst/>
                <a:latin typeface="+mn-lt"/>
                <a:ea typeface="+mn-ea"/>
                <a:cs typeface="+mn-cs"/>
              </a:rPr>
              <a:t> studying which treatments work best</a:t>
            </a:r>
          </a:p>
          <a:p>
            <a:endParaRPr lang="en-GB" sz="900" b="1" u="sng" dirty="0"/>
          </a:p>
        </p:txBody>
      </p:sp>
      <p:sp>
        <p:nvSpPr>
          <p:cNvPr id="4" name="Slide Number Placeholder 3"/>
          <p:cNvSpPr>
            <a:spLocks noGrp="1"/>
          </p:cNvSpPr>
          <p:nvPr>
            <p:ph type="sldNum" sz="quarter" idx="5"/>
          </p:nvPr>
        </p:nvSpPr>
        <p:spPr/>
        <p:txBody>
          <a:bodyPr/>
          <a:lstStyle/>
          <a:p>
            <a:fld id="{0DF17806-ECC2-1849-A9E7-68C19F579AA8}" type="slidenum">
              <a:rPr lang="en-US" smtClean="0"/>
              <a:pPr/>
              <a:t>19</a:t>
            </a:fld>
            <a:endParaRPr lang="en-US"/>
          </a:p>
        </p:txBody>
      </p:sp>
    </p:spTree>
    <p:extLst>
      <p:ext uri="{BB962C8B-B14F-4D97-AF65-F5344CB8AC3E}">
        <p14:creationId xmlns:p14="http://schemas.microsoft.com/office/powerpoint/2010/main" val="4098422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20</a:t>
            </a:fld>
            <a:endParaRPr lang="en-GB"/>
          </a:p>
        </p:txBody>
      </p:sp>
    </p:spTree>
    <p:extLst>
      <p:ext uri="{BB962C8B-B14F-4D97-AF65-F5344CB8AC3E}">
        <p14:creationId xmlns:p14="http://schemas.microsoft.com/office/powerpoint/2010/main" val="372845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information about patient pathways booth in primary and secondary care</a:t>
            </a:r>
          </a:p>
        </p:txBody>
      </p:sp>
      <p:sp>
        <p:nvSpPr>
          <p:cNvPr id="4" name="Slide Number Placeholder 3"/>
          <p:cNvSpPr>
            <a:spLocks noGrp="1"/>
          </p:cNvSpPr>
          <p:nvPr>
            <p:ph type="sldNum" sz="quarter" idx="5"/>
          </p:nvPr>
        </p:nvSpPr>
        <p:spPr/>
        <p:txBody>
          <a:bodyPr/>
          <a:lstStyle/>
          <a:p>
            <a:fld id="{959D41D6-48A9-4BFE-8C74-00BECBC3FE5F}" type="slidenum">
              <a:rPr lang="en-GB" smtClean="0"/>
              <a:t>21</a:t>
            </a:fld>
            <a:endParaRPr lang="en-GB"/>
          </a:p>
        </p:txBody>
      </p:sp>
    </p:spTree>
    <p:extLst>
      <p:ext uri="{BB962C8B-B14F-4D97-AF65-F5344CB8AC3E}">
        <p14:creationId xmlns:p14="http://schemas.microsoft.com/office/powerpoint/2010/main" val="63605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ground-breaking breast cancer treatment programme, funded by Cancer Research UK, that could potentially save thousands of lives has opened in Norfolk and Norwich University Hospitals NHS Foundation Trust this week.</a:t>
            </a:r>
          </a:p>
          <a:p>
            <a:r>
              <a:rPr lang="en-GB" sz="1200" b="0" i="0" kern="1200" dirty="0">
                <a:solidFill>
                  <a:schemeClr val="tx1"/>
                </a:solidFill>
                <a:effectLst/>
                <a:latin typeface="+mn-lt"/>
                <a:ea typeface="+mn-ea"/>
                <a:cs typeface="+mn-cs"/>
              </a:rPr>
              <a:t>Patients who join the Personalised Breast Cancer Programme (PBCP), which was pioneered at Addenbrooke's Hospital in Cambridge, have their DNA read like a barcode, with the whole genome of their tumour sequenced and the results returned to inform treatment planning. The DNA will be analysed from the same routine biopsy and blood tests, meaning that there are no more tests or appointments than usual and no delays in starting treatment.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BF7EB-51C4-E040-8B4F-3EEDEC533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94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Despite the promise of genomics and the implementation of mainstreaming, there are some challenges and subsequently we see unwarranted variation by geography and by tumour site across the UK</a:t>
            </a:r>
          </a:p>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23</a:t>
            </a:fld>
            <a:endParaRPr lang="en-GB"/>
          </a:p>
        </p:txBody>
      </p:sp>
    </p:spTree>
    <p:extLst>
      <p:ext uri="{BB962C8B-B14F-4D97-AF65-F5344CB8AC3E}">
        <p14:creationId xmlns:p14="http://schemas.microsoft.com/office/powerpoint/2010/main" val="4042445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cancer charities have undertaken research to look at the challenges and variation. Sarcoma UK published their report last year and Tessa Jowell research Commission also published a report last year. This year Macmillan in collaboration with AZ published finding from their research that explored challenges and barriers of testing across 6 cancer types from patients, professionals and a system perspective.</a:t>
            </a:r>
          </a:p>
        </p:txBody>
      </p:sp>
      <p:sp>
        <p:nvSpPr>
          <p:cNvPr id="4" name="Slide Number Placeholder 3"/>
          <p:cNvSpPr>
            <a:spLocks noGrp="1"/>
          </p:cNvSpPr>
          <p:nvPr>
            <p:ph type="sldNum" sz="quarter" idx="5"/>
          </p:nvPr>
        </p:nvSpPr>
        <p:spPr/>
        <p:txBody>
          <a:bodyPr/>
          <a:lstStyle/>
          <a:p>
            <a:fld id="{05E366C2-60E0-4809-8578-6649EDBAF956}" type="slidenum">
              <a:rPr lang="en-GB" smtClean="0"/>
              <a:t>24</a:t>
            </a:fld>
            <a:endParaRPr lang="en-GB"/>
          </a:p>
        </p:txBody>
      </p:sp>
    </p:spTree>
    <p:extLst>
      <p:ext uri="{BB962C8B-B14F-4D97-AF65-F5344CB8AC3E}">
        <p14:creationId xmlns:p14="http://schemas.microsoft.com/office/powerpoint/2010/main" val="210650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Genomics is rapidly becoming an integral part of cancer treatment. Its clinical significance will increase over time as new treatments are all targeted therapies, and with it being within the 10-year plan, so genomics is likely to transition into a central pillar of routine cancer treatment. </a:t>
            </a:r>
            <a:r>
              <a:rPr lang="en-GB" dirty="0"/>
              <a:t>There are a range of markers that can guide which treatments will work best for a person and how to minimise adverse reactions and we will explore some of these later. However, I wanted to point out that genomics’ is often used as shorthand for a lot of other tests which aren’t officially ‘genomic’ or in the directory but equally support treatment decisions. </a:t>
            </a:r>
            <a:r>
              <a:rPr lang="en-GB" dirty="0">
                <a:effectLst/>
              </a:rPr>
              <a:t>Biomarker tests which are not officially ‘genomic’ are conducted by regional labs and in-house team in hospitals but there is a plan to integrate histologic and genomic testing pathways with data on turn around times .  Its important to ensure that important testing is not inadvertently excluded by using the language of ‘genomics’, being misinterpreted and systems/funding/prioritisation only focusing on what is delivered by the Genomic Laboratory Hubs.  </a:t>
            </a:r>
          </a:p>
          <a:p>
            <a:endParaRPr lang="en-GB" dirty="0"/>
          </a:p>
          <a:p>
            <a:endParaRPr lang="en-GB" dirty="0"/>
          </a:p>
        </p:txBody>
      </p:sp>
      <p:sp>
        <p:nvSpPr>
          <p:cNvPr id="4" name="Slide Number Placeholder 3"/>
          <p:cNvSpPr>
            <a:spLocks noGrp="1"/>
          </p:cNvSpPr>
          <p:nvPr>
            <p:ph type="sldNum" sz="quarter" idx="5"/>
          </p:nvPr>
        </p:nvSpPr>
        <p:spPr/>
        <p:txBody>
          <a:bodyPr/>
          <a:lstStyle/>
          <a:p>
            <a:fld id="{F61342C1-5D87-4BD0-B9F5-CE0083A6F7D1}" type="slidenum">
              <a:rPr lang="en-GB" smtClean="0"/>
              <a:t>3</a:t>
            </a:fld>
            <a:endParaRPr lang="en-GB"/>
          </a:p>
        </p:txBody>
      </p:sp>
    </p:spTree>
    <p:extLst>
      <p:ext uri="{BB962C8B-B14F-4D97-AF65-F5344CB8AC3E}">
        <p14:creationId xmlns:p14="http://schemas.microsoft.com/office/powerpoint/2010/main" val="4024849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Unwarranted variation based on where you live </a:t>
            </a:r>
          </a:p>
        </p:txBody>
      </p:sp>
      <p:sp>
        <p:nvSpPr>
          <p:cNvPr id="4" name="Slide Number Placeholder 3"/>
          <p:cNvSpPr>
            <a:spLocks noGrp="1"/>
          </p:cNvSpPr>
          <p:nvPr>
            <p:ph type="sldNum" sz="quarter" idx="5"/>
          </p:nvPr>
        </p:nvSpPr>
        <p:spPr/>
        <p:txBody>
          <a:bodyPr/>
          <a:lstStyle/>
          <a:p>
            <a:fld id="{05E366C2-60E0-4809-8578-6649EDBAF956}" type="slidenum">
              <a:rPr lang="en-GB" smtClean="0"/>
              <a:t>25</a:t>
            </a:fld>
            <a:endParaRPr lang="en-GB"/>
          </a:p>
        </p:txBody>
      </p:sp>
    </p:spTree>
    <p:extLst>
      <p:ext uri="{BB962C8B-B14F-4D97-AF65-F5344CB8AC3E}">
        <p14:creationId xmlns:p14="http://schemas.microsoft.com/office/powerpoint/2010/main" val="848239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26</a:t>
            </a:fld>
            <a:endParaRPr lang="en-GB"/>
          </a:p>
        </p:txBody>
      </p:sp>
    </p:spTree>
    <p:extLst>
      <p:ext uri="{BB962C8B-B14F-4D97-AF65-F5344CB8AC3E}">
        <p14:creationId xmlns:p14="http://schemas.microsoft.com/office/powerpoint/2010/main" val="125643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National audits </a:t>
            </a:r>
            <a:r>
              <a:rPr lang="en-GB" sz="1200" b="0" i="0" kern="1200" dirty="0">
                <a:solidFill>
                  <a:schemeClr val="tx1"/>
                </a:solidFill>
                <a:effectLst/>
                <a:latin typeface="+mn-lt"/>
                <a:ea typeface="+mn-ea"/>
                <a:cs typeface="+mn-cs"/>
              </a:rPr>
              <a:t>produce granular information on diagnosis, treatment and surgery, to allow us to assess how we can improve care in England and Wales. </a:t>
            </a:r>
            <a:r>
              <a:rPr lang="en-GB" dirty="0"/>
              <a:t>The bowel cancer audit showed variation in MMR testing </a:t>
            </a:r>
            <a:r>
              <a:rPr lang="en-GB" sz="1200" b="0" dirty="0">
                <a:solidFill>
                  <a:schemeClr val="tx1"/>
                </a:solidFill>
              </a:rPr>
              <a:t>(mismatch repair) on a bowel cancer tumour </a:t>
            </a:r>
            <a:r>
              <a:rPr lang="en-GB" sz="1200" dirty="0">
                <a:solidFill>
                  <a:schemeClr val="tx1"/>
                </a:solidFill>
              </a:rPr>
              <a:t>identifies if the body's DNA repair system is faulty</a:t>
            </a:r>
            <a:r>
              <a:rPr lang="en-GB" sz="1200" b="0" dirty="0">
                <a:solidFill>
                  <a:schemeClr val="tx1"/>
                </a:solidFill>
              </a:rPr>
              <a:t>, which can indicate Lynch syndrome, an inherited condition that increases the risk of several cancers, including bowel cancer</a:t>
            </a:r>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30</a:t>
            </a:fld>
            <a:endParaRPr lang="en-GB"/>
          </a:p>
        </p:txBody>
      </p:sp>
    </p:spTree>
    <p:extLst>
      <p:ext uri="{BB962C8B-B14F-4D97-AF65-F5344CB8AC3E}">
        <p14:creationId xmlns:p14="http://schemas.microsoft.com/office/powerpoint/2010/main" val="288858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Studies by </a:t>
            </a:r>
            <a:r>
              <a:rPr lang="en-GB" sz="1200" b="0" i="0" kern="1200" dirty="0">
                <a:solidFill>
                  <a:schemeClr val="tx1"/>
                </a:solidFill>
                <a:effectLst/>
                <a:latin typeface="+mn-lt"/>
                <a:ea typeface="+mn-ea"/>
                <a:cs typeface="+mn-cs"/>
                <a:hlinkClick r:id="rId3"/>
              </a:rPr>
              <a:t>Health Data Insight (HDI)</a:t>
            </a:r>
            <a:r>
              <a:rPr lang="en-GB" sz="1200" b="0" i="0" kern="1200" dirty="0">
                <a:solidFill>
                  <a:schemeClr val="tx1"/>
                </a:solidFill>
                <a:effectLst/>
                <a:latin typeface="+mn-lt"/>
                <a:ea typeface="+mn-ea"/>
                <a:cs typeface="+mn-cs"/>
              </a:rPr>
              <a:t> and the </a:t>
            </a:r>
            <a:r>
              <a:rPr lang="en-GB" sz="1200" b="0" i="0" kern="1200" dirty="0">
                <a:solidFill>
                  <a:schemeClr val="tx1"/>
                </a:solidFill>
                <a:effectLst/>
                <a:latin typeface="+mn-lt"/>
                <a:ea typeface="+mn-ea"/>
                <a:cs typeface="+mn-cs"/>
                <a:hlinkClick r:id="rId4"/>
              </a:rPr>
              <a:t>UK Audit and Research Collaborative in Obstetrics and Gynaecology (UK ARCOG)</a:t>
            </a:r>
            <a:r>
              <a:rPr lang="en-GB" sz="1200" b="0" i="0" kern="1200" dirty="0">
                <a:solidFill>
                  <a:schemeClr val="tx1"/>
                </a:solidFill>
                <a:effectLst/>
                <a:latin typeface="+mn-lt"/>
                <a:ea typeface="+mn-ea"/>
                <a:cs typeface="+mn-cs"/>
              </a:rPr>
              <a:t> have revealed gaps in testing for hereditary genetic risk factors, particularly for </a:t>
            </a:r>
            <a:r>
              <a:rPr lang="en-GB" sz="1200" b="0" i="0" kern="1200" dirty="0">
                <a:solidFill>
                  <a:schemeClr val="tx1"/>
                </a:solidFill>
                <a:effectLst/>
                <a:latin typeface="+mn-lt"/>
                <a:ea typeface="+mn-ea"/>
                <a:cs typeface="+mn-cs"/>
                <a:hlinkClick r:id="rId5"/>
              </a:rPr>
              <a:t>Lynch syndrome</a:t>
            </a:r>
            <a:r>
              <a:rPr lang="en-GB" sz="1200" b="0" i="0" kern="1200" dirty="0">
                <a:solidFill>
                  <a:schemeClr val="tx1"/>
                </a:solidFill>
                <a:effectLst/>
                <a:latin typeface="+mn-lt"/>
                <a:ea typeface="+mn-ea"/>
                <a:cs typeface="+mn-cs"/>
              </a:rPr>
              <a:t> and </a:t>
            </a:r>
            <a:r>
              <a:rPr lang="en-GB" sz="1200" b="0" i="0" kern="1200" dirty="0">
                <a:solidFill>
                  <a:schemeClr val="tx1"/>
                </a:solidFill>
                <a:effectLst/>
                <a:latin typeface="+mn-lt"/>
                <a:ea typeface="+mn-ea"/>
                <a:cs typeface="+mn-cs"/>
                <a:hlinkClick r:id="rId6"/>
              </a:rPr>
              <a:t>BRCA mutations</a:t>
            </a:r>
            <a:r>
              <a:rPr lang="en-GB" sz="1200" b="0" i="0" kern="1200" dirty="0">
                <a:solidFill>
                  <a:schemeClr val="tx1"/>
                </a:solidFill>
                <a:effectLst/>
                <a:latin typeface="+mn-lt"/>
                <a:ea typeface="+mn-ea"/>
                <a:cs typeface="+mn-cs"/>
              </a:rPr>
              <a:t>, and highlight the need for improved mainstreaming of testing to ensure equitable access and better patient outcomes. </a:t>
            </a:r>
          </a:p>
          <a:p>
            <a:r>
              <a:rPr lang="en-GB" sz="1200" b="0" i="0" kern="1200" dirty="0">
                <a:solidFill>
                  <a:schemeClr val="tx1"/>
                </a:solidFill>
                <a:effectLst/>
                <a:latin typeface="+mn-lt"/>
                <a:ea typeface="+mn-ea"/>
                <a:cs typeface="+mn-cs"/>
              </a:rPr>
              <a:t>There is variation in testing rates and the ability to meet national targets for genomic testing across different hospital centres and </a:t>
            </a:r>
            <a:r>
              <a:rPr lang="en-GB" sz="1200" b="0" i="0" kern="1200" dirty="0">
                <a:solidFill>
                  <a:schemeClr val="tx1"/>
                </a:solidFill>
                <a:effectLst/>
                <a:latin typeface="+mn-lt"/>
                <a:ea typeface="+mn-ea"/>
                <a:cs typeface="+mn-cs"/>
                <a:hlinkClick r:id="rId7"/>
              </a:rPr>
              <a:t>Cancer Alliances</a:t>
            </a:r>
            <a:r>
              <a:rPr lang="en-GB" sz="1200" b="0" i="0" kern="1200" dirty="0">
                <a:solidFill>
                  <a:schemeClr val="tx1"/>
                </a:solidFill>
                <a:effectLst/>
                <a:latin typeface="+mn-lt"/>
                <a:ea typeface="+mn-ea"/>
                <a:cs typeface="+mn-cs"/>
              </a:rPr>
              <a:t> in the UK.</a:t>
            </a:r>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31</a:t>
            </a:fld>
            <a:endParaRPr lang="en-GB"/>
          </a:p>
        </p:txBody>
      </p:sp>
    </p:spTree>
    <p:extLst>
      <p:ext uri="{BB962C8B-B14F-4D97-AF65-F5344CB8AC3E}">
        <p14:creationId xmlns:p14="http://schemas.microsoft.com/office/powerpoint/2010/main" val="3494098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how it looks on our website</a:t>
            </a:r>
          </a:p>
        </p:txBody>
      </p:sp>
      <p:sp>
        <p:nvSpPr>
          <p:cNvPr id="4" name="Slide Number Placeholder 3"/>
          <p:cNvSpPr>
            <a:spLocks noGrp="1"/>
          </p:cNvSpPr>
          <p:nvPr>
            <p:ph type="sldNum" sz="quarter" idx="5"/>
          </p:nvPr>
        </p:nvSpPr>
        <p:spPr/>
        <p:txBody>
          <a:bodyPr/>
          <a:lstStyle/>
          <a:p>
            <a:fld id="{959D41D6-48A9-4BFE-8C74-00BECBC3FE5F}" type="slidenum">
              <a:rPr lang="en-GB" smtClean="0"/>
              <a:t>33</a:t>
            </a:fld>
            <a:endParaRPr lang="en-GB"/>
          </a:p>
        </p:txBody>
      </p:sp>
    </p:spTree>
    <p:extLst>
      <p:ext uri="{BB962C8B-B14F-4D97-AF65-F5344CB8AC3E}">
        <p14:creationId xmlns:p14="http://schemas.microsoft.com/office/powerpoint/2010/main" val="2433983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17806-ECC2-1849-A9E7-68C19F579AA8}" type="slidenum">
              <a:rPr lang="en-US" smtClean="0"/>
              <a:pPr/>
              <a:t>34</a:t>
            </a:fld>
            <a:endParaRPr lang="en-US"/>
          </a:p>
        </p:txBody>
      </p:sp>
    </p:spTree>
    <p:extLst>
      <p:ext uri="{BB962C8B-B14F-4D97-AF65-F5344CB8AC3E}">
        <p14:creationId xmlns:p14="http://schemas.microsoft.com/office/powerpoint/2010/main" val="424324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the menu, which is the same whichever tumour site you choose</a:t>
            </a:r>
          </a:p>
        </p:txBody>
      </p:sp>
      <p:sp>
        <p:nvSpPr>
          <p:cNvPr id="4" name="Slide Number Placeholder 3"/>
          <p:cNvSpPr>
            <a:spLocks noGrp="1"/>
          </p:cNvSpPr>
          <p:nvPr>
            <p:ph type="sldNum" sz="quarter" idx="5"/>
          </p:nvPr>
        </p:nvSpPr>
        <p:spPr/>
        <p:txBody>
          <a:bodyPr/>
          <a:lstStyle/>
          <a:p>
            <a:fld id="{959D41D6-48A9-4BFE-8C74-00BECBC3FE5F}" type="slidenum">
              <a:rPr lang="en-GB" smtClean="0"/>
              <a:t>35</a:t>
            </a:fld>
            <a:endParaRPr lang="en-GB"/>
          </a:p>
        </p:txBody>
      </p:sp>
    </p:spTree>
    <p:extLst>
      <p:ext uri="{BB962C8B-B14F-4D97-AF65-F5344CB8AC3E}">
        <p14:creationId xmlns:p14="http://schemas.microsoft.com/office/powerpoint/2010/main" val="3773022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Signposting and links to patient support and information</a:t>
            </a:r>
          </a:p>
        </p:txBody>
      </p:sp>
      <p:sp>
        <p:nvSpPr>
          <p:cNvPr id="4" name="Slide Number Placeholder 3"/>
          <p:cNvSpPr>
            <a:spLocks noGrp="1"/>
          </p:cNvSpPr>
          <p:nvPr>
            <p:ph type="sldNum" sz="quarter" idx="5"/>
          </p:nvPr>
        </p:nvSpPr>
        <p:spPr/>
        <p:txBody>
          <a:bodyPr/>
          <a:lstStyle/>
          <a:p>
            <a:fld id="{959D41D6-48A9-4BFE-8C74-00BECBC3FE5F}" type="slidenum">
              <a:rPr lang="en-GB" smtClean="0"/>
              <a:t>37</a:t>
            </a:fld>
            <a:endParaRPr lang="en-GB"/>
          </a:p>
        </p:txBody>
      </p:sp>
    </p:spTree>
    <p:extLst>
      <p:ext uri="{BB962C8B-B14F-4D97-AF65-F5344CB8AC3E}">
        <p14:creationId xmlns:p14="http://schemas.microsoft.com/office/powerpoint/2010/main" val="3267498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39</a:t>
            </a:fld>
            <a:endParaRPr lang="en-GB"/>
          </a:p>
        </p:txBody>
      </p:sp>
    </p:spTree>
    <p:extLst>
      <p:ext uri="{BB962C8B-B14F-4D97-AF65-F5344CB8AC3E}">
        <p14:creationId xmlns:p14="http://schemas.microsoft.com/office/powerpoint/2010/main" val="3384954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t>Genomics moves treatment from a one size fits all approach to cancer to an understanding of the cancer at person level allowing personalised treatments based on the individual and their cancer’s own molecular profile. </a:t>
            </a:r>
          </a:p>
        </p:txBody>
      </p:sp>
      <p:sp>
        <p:nvSpPr>
          <p:cNvPr id="4" name="Slide Number Placeholder 3"/>
          <p:cNvSpPr>
            <a:spLocks noGrp="1"/>
          </p:cNvSpPr>
          <p:nvPr>
            <p:ph type="sldNum" sz="quarter" idx="5"/>
          </p:nvPr>
        </p:nvSpPr>
        <p:spPr/>
        <p:txBody>
          <a:bodyPr/>
          <a:lstStyle/>
          <a:p>
            <a:fld id="{F61342C1-5D87-4BD0-B9F5-CE0083A6F7D1}" type="slidenum">
              <a:rPr lang="en-GB" smtClean="0"/>
              <a:t>4</a:t>
            </a:fld>
            <a:endParaRPr lang="en-GB"/>
          </a:p>
        </p:txBody>
      </p:sp>
    </p:spTree>
    <p:extLst>
      <p:ext uri="{BB962C8B-B14F-4D97-AF65-F5344CB8AC3E}">
        <p14:creationId xmlns:p14="http://schemas.microsoft.com/office/powerpoint/2010/main" val="59906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8A25"/>
                </a:solidFill>
                <a:latin typeface="Cera Pro Macmillan Black" panose="00000A00000000000000" pitchFamily="2" charset="0"/>
              </a:rPr>
              <a:t>Biomarker testing is </a:t>
            </a:r>
            <a:r>
              <a:rPr lang="en-GB" altLang="en-US" sz="1200" dirty="0">
                <a:solidFill>
                  <a:srgbClr val="008A25"/>
                </a:solidFill>
                <a:latin typeface="Cera Pro Macmillan Black" panose="00000A00000000000000" pitchFamily="2" charset="0"/>
              </a:rPr>
              <a:t>a key enabler in the shift towards precision medicine, which is important in improving cancer patient outcomes and experience</a:t>
            </a:r>
            <a:r>
              <a:rPr lang="en-US" altLang="en-US" sz="1200" dirty="0">
                <a:solidFill>
                  <a:srgbClr val="008A25"/>
                </a:solidFill>
                <a:latin typeface="Cera Pro Macmillan Black" panose="00000A00000000000000" pitchFamily="2" charset="0"/>
              </a:rPr>
              <a:t> across the pathway by improving effective, timely treatments based on a more precise diagnosis.</a:t>
            </a:r>
            <a:endParaRPr lang="pl-PL" altLang="en-US" sz="1200" dirty="0">
              <a:solidFill>
                <a:srgbClr val="008A25"/>
              </a:solidFill>
              <a:latin typeface="Cera Pro Macmillan Black" panose="00000A00000000000000" pitchFamily="2" charset="0"/>
            </a:endParaRPr>
          </a:p>
          <a:p>
            <a:endParaRPr lang="en-GB" b="1" u="sng"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F17806-ECC2-1849-A9E7-68C19F579AA8}" type="slidenum">
              <a:rPr kumimoji="0" lang="en-US" sz="1200" b="0" i="0" u="none" strike="noStrike" kern="1200" cap="none" spc="0" normalizeH="0" baseline="0" noProof="0" smtClean="0">
                <a:ln>
                  <a:noFill/>
                </a:ln>
                <a:solidFill>
                  <a:prstClr val="black"/>
                </a:solidFill>
                <a:effectLst/>
                <a:uLnTx/>
                <a:uFillTx/>
                <a:latin typeface="Cera Pro Macmillan"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ra Pro Macmillan" pitchFamily="2" charset="0"/>
              <a:ea typeface="+mn-ea"/>
              <a:cs typeface="+mn-cs"/>
            </a:endParaRPr>
          </a:p>
        </p:txBody>
      </p:sp>
    </p:spTree>
    <p:extLst>
      <p:ext uri="{BB962C8B-B14F-4D97-AF65-F5344CB8AC3E}">
        <p14:creationId xmlns:p14="http://schemas.microsoft.com/office/powerpoint/2010/main" val="380975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stated </a:t>
            </a:r>
            <a:r>
              <a:rPr lang="en-GB" sz="1200" b="1" dirty="0">
                <a:solidFill>
                  <a:srgbClr val="008A26"/>
                </a:solidFill>
                <a:latin typeface="Cera Pro Macmillan Black" pitchFamily="2" charset="0"/>
              </a:rPr>
              <a:t>For some people, genomics and precision medicine has the potential to radically improve their outcomes if the potential of genomics is realised and fully implemented.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8A26"/>
                </a:solidFill>
                <a:latin typeface="Cera Pro Macmillan Black" pitchFamily="2" charset="0"/>
              </a:rPr>
              <a:t>For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Cera Pro Macmillan" panose="00000500000000000000" pitchFamily="2" charset="0"/>
              </a:rPr>
              <a:t>People will be diagnosed earlier, for some, even before the cancer has developed if hereditary risk testing is implemented widely.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Cera Pro Macmillan" panose="00000500000000000000" pitchFamily="2" charset="0"/>
              </a:rPr>
              <a:t>Then, </a:t>
            </a:r>
            <a:r>
              <a:rPr lang="en-GB" sz="1200" kern="1200" dirty="0">
                <a:solidFill>
                  <a:srgbClr val="FFFFFF"/>
                </a:solidFill>
                <a:latin typeface="Cera Pro Macmillan" panose="00000500000000000000" pitchFamily="2" charset="0"/>
                <a:ea typeface="+mn-ea"/>
                <a:cs typeface="+mn-cs"/>
              </a:rPr>
              <a:t>People will know their lifetime risk of cancer (and for some, be able to take action to prevent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Cera Pro Macmillan" panose="00000500000000000000" pitchFamily="2" charset="0"/>
              </a:rPr>
              <a:t>People will understand what drives their cancer and which treatments will work best.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Cera Pro Macmillan" panose="00000500000000000000" pitchFamily="2" charset="0"/>
              </a:rPr>
              <a:t>People will have less invasive and more accurate real-time monitoring to track recurrence (e.g. liquid biopsies).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Cera Pro Macmillan" panose="00000500000000000000" pitchFamily="2" charset="0"/>
              </a:rPr>
              <a:t>Most people will experience less side effects from their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latin typeface="Cera Pro Macmillan" panose="00000500000000000000" pitchFamily="2" charset="0"/>
              </a:rPr>
              <a:t>People will live longer (with more progression free years) and f</a:t>
            </a:r>
            <a:r>
              <a:rPr lang="en-GB" sz="1200" kern="1200" dirty="0">
                <a:solidFill>
                  <a:srgbClr val="FFFFFF"/>
                </a:solidFill>
                <a:latin typeface="Cera Pro Macmillan" panose="00000500000000000000" pitchFamily="2" charset="0"/>
                <a:ea typeface="+mn-ea"/>
                <a:cs typeface="+mn-cs"/>
              </a:rPr>
              <a:t>or some, there will be treatment options where there were 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latin typeface="Cera Pro Macmillan"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latin typeface="Cera Pro Macmillan"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FFFFFF"/>
              </a:solidFill>
              <a:latin typeface="Cera Pro Macmillan"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latin typeface="Cera Pro Macmillan"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fld id="{F61342C1-5D87-4BD0-B9F5-CE0083A6F7D1}" type="slidenum">
              <a:rPr lang="en-GB" smtClean="0"/>
              <a:t>6</a:t>
            </a:fld>
            <a:endParaRPr lang="en-GB"/>
          </a:p>
        </p:txBody>
      </p:sp>
    </p:spTree>
    <p:extLst>
      <p:ext uri="{BB962C8B-B14F-4D97-AF65-F5344CB8AC3E}">
        <p14:creationId xmlns:p14="http://schemas.microsoft.com/office/powerpoint/2010/main" val="172106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naturally occurring </a:t>
            </a:r>
            <a:r>
              <a:rPr lang="en-GB" sz="1200" b="0" i="0" u="none" strike="noStrike" kern="1200" dirty="0">
                <a:solidFill>
                  <a:schemeClr val="tx1"/>
                </a:solidFill>
                <a:effectLst/>
                <a:latin typeface="+mn-lt"/>
                <a:ea typeface="+mn-ea"/>
                <a:cs typeface="+mn-cs"/>
                <a:hlinkClick r:id="rId3"/>
              </a:rPr>
              <a:t>molecule</a:t>
            </a:r>
            <a:r>
              <a:rPr lang="en-GB" sz="1200" b="0" i="0" kern="1200" dirty="0">
                <a:solidFill>
                  <a:schemeClr val="tx1"/>
                </a:solidFill>
                <a:effectLst/>
                <a:latin typeface="+mn-lt"/>
                <a:ea typeface="+mn-ea"/>
                <a:cs typeface="+mn-cs"/>
              </a:rPr>
              <a:t>, gene, or characteristic by which a particular </a:t>
            </a:r>
            <a:r>
              <a:rPr lang="en-GB" sz="1200" b="0" i="0" u="none" strike="noStrike" kern="1200" dirty="0">
                <a:solidFill>
                  <a:schemeClr val="tx1"/>
                </a:solidFill>
                <a:effectLst/>
                <a:latin typeface="+mn-lt"/>
                <a:ea typeface="+mn-ea"/>
                <a:cs typeface="+mn-cs"/>
                <a:hlinkClick r:id="rId4"/>
              </a:rPr>
              <a:t>pathological</a:t>
            </a:r>
            <a:r>
              <a:rPr lang="en-GB" sz="1200" b="0" i="0" kern="1200" dirty="0">
                <a:solidFill>
                  <a:schemeClr val="tx1"/>
                </a:solidFill>
                <a:effectLst/>
                <a:latin typeface="+mn-lt"/>
                <a:ea typeface="+mn-ea"/>
                <a:cs typeface="+mn-cs"/>
              </a:rPr>
              <a:t> or physiological process, disease, etc. can be identified. They are found in blood, other body fluids, tumours or tissues, help doctors understand what's happening in the body and can be used to diagnose disease, track its progression, predict prognosis, or guide drug development and treatment decisions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not all biomarkers are genomic tests, as a biomarker can be any measurable indicator of a biological state, including non-genomic markers like protein expression, cell surface proteins, and other molecular or physiological characteristics. Genomic testing focuses specifically on </a:t>
            </a:r>
            <a:r>
              <a:rPr lang="en-GB" sz="1200" b="0" i="0" kern="1200" dirty="0" err="1">
                <a:solidFill>
                  <a:schemeClr val="tx1"/>
                </a:solidFill>
                <a:effectLst/>
                <a:latin typeface="+mn-lt"/>
                <a:ea typeface="+mn-ea"/>
                <a:cs typeface="+mn-cs"/>
              </a:rPr>
              <a:t>analyzing</a:t>
            </a:r>
            <a:r>
              <a:rPr lang="en-GB" sz="1200" b="0" i="0" kern="1200" dirty="0">
                <a:solidFill>
                  <a:schemeClr val="tx1"/>
                </a:solidFill>
                <a:effectLst/>
                <a:latin typeface="+mn-lt"/>
                <a:ea typeface="+mn-ea"/>
                <a:cs typeface="+mn-cs"/>
              </a:rPr>
              <a:t> the DNA or RNA makeup of a sample to find alterations like mutations, fusions, or gene expression levels</a:t>
            </a:r>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7</a:t>
            </a:fld>
            <a:endParaRPr lang="en-GB"/>
          </a:p>
        </p:txBody>
      </p:sp>
    </p:spTree>
    <p:extLst>
      <p:ext uri="{BB962C8B-B14F-4D97-AF65-F5344CB8AC3E}">
        <p14:creationId xmlns:p14="http://schemas.microsoft.com/office/powerpoint/2010/main" val="126742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1D35"/>
                </a:solidFill>
                <a:effectLst/>
                <a:latin typeface="Cera Pro Macmillan" panose="00000500000000000000" pitchFamily="2" charset="0"/>
              </a:rPr>
              <a:t>Biomarker testing matters in cancer treatment </a:t>
            </a:r>
            <a:r>
              <a:rPr lang="en-GB" b="0" i="0" dirty="0">
                <a:solidFill>
                  <a:srgbClr val="001D35"/>
                </a:solidFill>
                <a:effectLst/>
                <a:latin typeface="Cera Pro Macmillan" panose="00000500000000000000" pitchFamily="2" charset="0"/>
              </a:rPr>
              <a:t>because it reveals a tumour's unique molecular profile, allowing doctors to select the most effective treatments, avoid unnecessary or ineffective ones, and participation in relevant clinical trials.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1D35"/>
                </a:solidFill>
                <a:effectLst/>
                <a:latin typeface="Cera Pro Macmillan" panose="00000500000000000000" pitchFamily="2" charset="0"/>
              </a:rPr>
              <a:t>Biomarker testing analyses a tumour sample </a:t>
            </a:r>
            <a:r>
              <a:rPr lang="en-GB" b="0" i="0" dirty="0">
                <a:solidFill>
                  <a:srgbClr val="001D35"/>
                </a:solidFill>
                <a:effectLst/>
                <a:latin typeface="Cera Pro Macmillan" panose="00000500000000000000" pitchFamily="2" charset="0"/>
              </a:rPr>
              <a:t>(from tissue, blood, or other fluids) for specific genes, proteins, or other molecules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1D35"/>
                </a:solidFill>
                <a:effectLst/>
                <a:latin typeface="Cera Pro Macmillan" panose="00000500000000000000" pitchFamily="2" charset="0"/>
              </a:rPr>
              <a:t>Based on the identified biomarkers</a:t>
            </a:r>
            <a:r>
              <a:rPr lang="en-GB" b="0" i="0" dirty="0">
                <a:solidFill>
                  <a:srgbClr val="001D35"/>
                </a:solidFill>
                <a:effectLst/>
                <a:latin typeface="Cera Pro Macmillan" panose="00000500000000000000" pitchFamily="2" charset="0"/>
              </a:rPr>
              <a:t>, doctors can determine which targeted therapies or immunotherapies are most likely to be effective for that specific tumour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1D35"/>
                </a:solidFill>
                <a:effectLst/>
                <a:latin typeface="Cera Pro Macmillan" panose="00000500000000000000" pitchFamily="2" charset="0"/>
              </a:rPr>
              <a:t>This enables precision treatments by matching specific drugs to the unique molecular features of a patient's cancer.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1D35"/>
                </a:solidFill>
                <a:effectLst/>
                <a:latin typeface="Cera Pro Macmillan" panose="00000500000000000000" pitchFamily="2" charset="0"/>
              </a:rPr>
              <a:t>By targeting treatments to the root cause of the cancer, it can lead to better treatment responses and overall patient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B57D0"/>
              </a:solidFill>
              <a:effectLst/>
              <a:latin typeface="Cera Pro Macmillan"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Cera Pro Macmillan"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Cera Pro Macmillan"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9</a:t>
            </a:fld>
            <a:endParaRPr lang="en-GB"/>
          </a:p>
        </p:txBody>
      </p:sp>
    </p:spTree>
    <p:extLst>
      <p:ext uri="{BB962C8B-B14F-4D97-AF65-F5344CB8AC3E}">
        <p14:creationId xmlns:p14="http://schemas.microsoft.com/office/powerpoint/2010/main" val="310368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500"/>
              </a:spcBef>
              <a:spcAft>
                <a:spcPts val="1500"/>
              </a:spcAft>
              <a:buNone/>
            </a:pPr>
            <a:r>
              <a:rPr lang="en-GB" sz="1200" b="0" i="0" dirty="0">
                <a:solidFill>
                  <a:srgbClr val="333333"/>
                </a:solidFill>
                <a:effectLst/>
                <a:latin typeface="Cera Pro Macmillan" panose="00000500000000000000" pitchFamily="2" charset="0"/>
              </a:rPr>
              <a:t>Researchers are now focusing on how best to treat cancer based on biomarkers by investigating many biomarkers in clinical trials. The major clinical trials underway based on biomarkers are:</a:t>
            </a:r>
          </a:p>
          <a:p>
            <a:pPr rtl="0"/>
            <a:r>
              <a:rPr lang="en-GB" sz="1200" b="1" i="0" dirty="0">
                <a:solidFill>
                  <a:srgbClr val="333333"/>
                </a:solidFill>
                <a:effectLst/>
                <a:latin typeface="Cera Pro Macmillan" panose="00000500000000000000" pitchFamily="2" charset="0"/>
              </a:rPr>
              <a:t>NCI-MATCH Trial</a:t>
            </a:r>
            <a:r>
              <a:rPr lang="en-GB" sz="1200" b="0" i="0" dirty="0">
                <a:solidFill>
                  <a:srgbClr val="333333"/>
                </a:solidFill>
                <a:effectLst/>
                <a:latin typeface="Cera Pro Macmillan" panose="00000500000000000000" pitchFamily="2" charset="0"/>
              </a:rPr>
              <a:t> - </a:t>
            </a:r>
            <a:r>
              <a:rPr lang="en-GB" sz="1200" b="0" i="0" kern="1200" dirty="0">
                <a:solidFill>
                  <a:schemeClr val="tx1"/>
                </a:solidFill>
                <a:effectLst/>
                <a:latin typeface="+mn-lt"/>
                <a:ea typeface="+mn-ea"/>
                <a:cs typeface="+mn-cs"/>
              </a:rPr>
              <a:t>MATCH enrolled people with advanced </a:t>
            </a:r>
            <a:r>
              <a:rPr lang="en-GB" sz="1200" b="0" i="0" kern="1200" dirty="0">
                <a:solidFill>
                  <a:schemeClr val="tx1"/>
                </a:solidFill>
                <a:effectLst/>
                <a:latin typeface="+mn-lt"/>
                <a:ea typeface="+mn-ea"/>
                <a:cs typeface="+mn-cs"/>
                <a:hlinkClick r:id="rId3"/>
              </a:rPr>
              <a:t>solid </a:t>
            </a:r>
            <a:r>
              <a:rPr lang="en-GB" sz="1200" b="0" i="0" kern="1200" dirty="0" err="1">
                <a:solidFill>
                  <a:schemeClr val="tx1"/>
                </a:solidFill>
                <a:effectLst/>
                <a:latin typeface="+mn-lt"/>
                <a:ea typeface="+mn-ea"/>
                <a:cs typeface="+mn-cs"/>
                <a:hlinkClick r:id="rId3"/>
              </a:rPr>
              <a:t>tumors</a:t>
            </a:r>
            <a:r>
              <a:rPr lang="en-GB"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4"/>
              </a:rPr>
              <a:t>lymphoma</a:t>
            </a:r>
            <a:r>
              <a:rPr lang="en-GB" sz="1200" b="0" i="0" kern="1200" dirty="0">
                <a:solidFill>
                  <a:schemeClr val="tx1"/>
                </a:solidFill>
                <a:effectLst/>
                <a:latin typeface="+mn-lt"/>
                <a:ea typeface="+mn-ea"/>
                <a:cs typeface="+mn-cs"/>
              </a:rPr>
              <a:t>, or </a:t>
            </a:r>
            <a:r>
              <a:rPr lang="en-GB" sz="1200" b="0" i="0" kern="1200" dirty="0">
                <a:solidFill>
                  <a:schemeClr val="tx1"/>
                </a:solidFill>
                <a:effectLst/>
                <a:latin typeface="+mn-lt"/>
                <a:ea typeface="+mn-ea"/>
                <a:cs typeface="+mn-cs"/>
                <a:hlinkClick r:id="rId5"/>
              </a:rPr>
              <a:t>myeloma</a:t>
            </a:r>
            <a:r>
              <a:rPr lang="en-GB" sz="1200" b="0" i="0" kern="1200" dirty="0">
                <a:solidFill>
                  <a:schemeClr val="tx1"/>
                </a:solidFill>
                <a:effectLst/>
                <a:latin typeface="+mn-lt"/>
                <a:ea typeface="+mn-ea"/>
                <a:cs typeface="+mn-cs"/>
              </a:rPr>
              <a:t> that </a:t>
            </a:r>
            <a:r>
              <a:rPr lang="en-GB" sz="1200" b="0" i="0" kern="1200" dirty="0">
                <a:solidFill>
                  <a:schemeClr val="tx1"/>
                </a:solidFill>
                <a:effectLst/>
                <a:latin typeface="+mn-lt"/>
                <a:ea typeface="+mn-ea"/>
                <a:cs typeface="+mn-cs"/>
                <a:hlinkClick r:id="rId6"/>
              </a:rPr>
              <a:t>progressed</a:t>
            </a:r>
            <a:r>
              <a:rPr lang="en-GB" sz="1200" b="0" i="0" kern="1200" dirty="0">
                <a:solidFill>
                  <a:schemeClr val="tx1"/>
                </a:solidFill>
                <a:effectLst/>
                <a:latin typeface="+mn-lt"/>
                <a:ea typeface="+mn-ea"/>
                <a:cs typeface="+mn-cs"/>
              </a:rPr>
              <a:t> on </a:t>
            </a:r>
            <a:r>
              <a:rPr lang="en-GB" sz="1200" b="0" i="0" kern="1200" dirty="0">
                <a:solidFill>
                  <a:schemeClr val="tx1"/>
                </a:solidFill>
                <a:effectLst/>
                <a:latin typeface="+mn-lt"/>
                <a:ea typeface="+mn-ea"/>
                <a:cs typeface="+mn-cs"/>
                <a:hlinkClick r:id="rId7"/>
              </a:rPr>
              <a:t>standard treatment</a:t>
            </a:r>
            <a:r>
              <a:rPr lang="en-GB" sz="1200" b="0" i="0" kern="1200" dirty="0">
                <a:solidFill>
                  <a:schemeClr val="tx1"/>
                </a:solidFill>
                <a:effectLst/>
                <a:latin typeface="+mn-lt"/>
                <a:ea typeface="+mn-ea"/>
                <a:cs typeface="+mn-cs"/>
              </a:rPr>
              <a:t> or people with a </a:t>
            </a:r>
            <a:r>
              <a:rPr lang="en-GB" sz="1200" b="0" i="0" kern="1200" dirty="0">
                <a:solidFill>
                  <a:schemeClr val="tx1"/>
                </a:solidFill>
                <a:effectLst/>
                <a:latin typeface="+mn-lt"/>
                <a:ea typeface="+mn-ea"/>
                <a:cs typeface="+mn-cs"/>
                <a:hlinkClick r:id="rId8"/>
              </a:rPr>
              <a:t>rare cancer</a:t>
            </a:r>
            <a:r>
              <a:rPr lang="en-GB" sz="1200" b="0" i="0" kern="1200" dirty="0">
                <a:solidFill>
                  <a:schemeClr val="tx1"/>
                </a:solidFill>
                <a:effectLst/>
                <a:latin typeface="+mn-lt"/>
                <a:ea typeface="+mn-ea"/>
                <a:cs typeface="+mn-cs"/>
              </a:rPr>
              <a:t> for which there is no standard treatment. This trial showed that people with advanced cancer may benefit from </a:t>
            </a:r>
            <a:r>
              <a:rPr lang="en-GB" sz="1200" b="0" i="0" kern="1200" dirty="0">
                <a:solidFill>
                  <a:schemeClr val="tx1"/>
                </a:solidFill>
                <a:effectLst/>
                <a:latin typeface="+mn-lt"/>
                <a:ea typeface="+mn-ea"/>
                <a:cs typeface="+mn-cs"/>
                <a:hlinkClick r:id="rId9"/>
              </a:rPr>
              <a:t>genomic sequencing</a:t>
            </a:r>
            <a:r>
              <a:rPr lang="en-GB" sz="1200" b="0" i="0" kern="1200" dirty="0">
                <a:solidFill>
                  <a:schemeClr val="tx1"/>
                </a:solidFill>
                <a:effectLst/>
                <a:latin typeface="+mn-lt"/>
                <a:ea typeface="+mn-ea"/>
                <a:cs typeface="+mn-cs"/>
              </a:rPr>
              <a:t> to help plan their treatment. </a:t>
            </a:r>
          </a:p>
          <a:p>
            <a:r>
              <a:rPr lang="en-GB" sz="1200" b="1" i="0" dirty="0">
                <a:solidFill>
                  <a:srgbClr val="333333"/>
                </a:solidFill>
                <a:effectLst/>
                <a:latin typeface="Cera Pro Macmillan" panose="00000500000000000000" pitchFamily="2" charset="0"/>
              </a:rPr>
              <a:t>Lung-MAP</a:t>
            </a:r>
            <a:r>
              <a:rPr lang="en-GB" sz="1200" b="0" i="0" dirty="0">
                <a:solidFill>
                  <a:srgbClr val="333333"/>
                </a:solidFill>
                <a:effectLst/>
                <a:latin typeface="Cera Pro Macmillan" panose="00000500000000000000" pitchFamily="2" charset="0"/>
              </a:rPr>
              <a:t> </a:t>
            </a:r>
            <a:r>
              <a:rPr lang="en-GB" sz="1200" b="0" i="0" kern="1200" dirty="0">
                <a:solidFill>
                  <a:schemeClr val="tx1"/>
                </a:solidFill>
                <a:effectLst/>
                <a:latin typeface="+mn-lt"/>
                <a:ea typeface="+mn-ea"/>
                <a:cs typeface="+mn-cs"/>
              </a:rPr>
              <a:t>designed to quickly and efficiently test new treatments for advanced non-small cell lung cancers. Launched in 2014 with a focus on squamous cell lung cancers, the trial expanded to include all histologic types of non-small cell lung cancers in 2019 and has registered more than 5,000 patients. Lung-MAP gives broad access throughout the United States to investigational treatments for lung cancer.</a:t>
            </a:r>
          </a:p>
          <a:p>
            <a:r>
              <a:rPr lang="en-GB" sz="1200" b="0" i="0" kern="1200" dirty="0">
                <a:solidFill>
                  <a:schemeClr val="tx1"/>
                </a:solidFill>
                <a:effectLst/>
                <a:latin typeface="+mn-lt"/>
                <a:ea typeface="+mn-ea"/>
                <a:cs typeface="+mn-cs"/>
              </a:rPr>
              <a:t>In 2024, genomic testing options for the trial were broadened significantly</a:t>
            </a:r>
          </a:p>
          <a:p>
            <a:pPr marL="171450" indent="-171450" algn="l">
              <a:spcBef>
                <a:spcPts val="1500"/>
              </a:spcBef>
              <a:spcAft>
                <a:spcPts val="1500"/>
              </a:spcAft>
              <a:buFont typeface="Arial" panose="020B0604020202020204" pitchFamily="34" charset="0"/>
              <a:buChar char="•"/>
            </a:pPr>
            <a:r>
              <a:rPr lang="en-GB" sz="1200" b="1" i="0" dirty="0">
                <a:solidFill>
                  <a:srgbClr val="333333"/>
                </a:solidFill>
                <a:effectLst/>
                <a:latin typeface="Cera Pro Macmillan" panose="00000500000000000000" pitchFamily="2" charset="0"/>
              </a:rPr>
              <a:t>TAPUR Study</a:t>
            </a:r>
            <a:r>
              <a:rPr lang="en-GB" sz="1200" b="0" i="0" dirty="0">
                <a:solidFill>
                  <a:srgbClr val="333333"/>
                </a:solidFill>
                <a:effectLst/>
                <a:latin typeface="Cera Pro Macmillan" panose="00000500000000000000" pitchFamily="2" charset="0"/>
              </a:rPr>
              <a:t> .- </a:t>
            </a:r>
            <a:r>
              <a:rPr lang="en-GB" sz="1200" b="0" i="0" kern="1200" dirty="0">
                <a:solidFill>
                  <a:schemeClr val="tx1"/>
                </a:solidFill>
                <a:effectLst/>
                <a:latin typeface="+mn-lt"/>
                <a:ea typeface="+mn-ea"/>
                <a:cs typeface="+mn-cs"/>
              </a:rPr>
              <a:t> uses </a:t>
            </a:r>
            <a:r>
              <a:rPr lang="en-GB" sz="1200" b="1" i="0" kern="1200" dirty="0">
                <a:solidFill>
                  <a:schemeClr val="tx1"/>
                </a:solidFill>
                <a:effectLst/>
                <a:latin typeface="+mn-lt"/>
                <a:ea typeface="+mn-ea"/>
                <a:cs typeface="+mn-cs"/>
              </a:rPr>
              <a:t>precision medicine</a:t>
            </a:r>
            <a:r>
              <a:rPr lang="en-GB" sz="1200" b="0" i="0" kern="1200" dirty="0">
                <a:solidFill>
                  <a:schemeClr val="tx1"/>
                </a:solidFill>
                <a:effectLst/>
                <a:latin typeface="+mn-lt"/>
                <a:ea typeface="+mn-ea"/>
                <a:cs typeface="+mn-cs"/>
              </a:rPr>
              <a:t> to test </a:t>
            </a:r>
            <a:r>
              <a:rPr lang="en-GB" sz="1200" b="1" i="0" kern="1200" dirty="0">
                <a:solidFill>
                  <a:schemeClr val="tx1"/>
                </a:solidFill>
                <a:effectLst/>
                <a:latin typeface="+mn-lt"/>
                <a:ea typeface="+mn-ea"/>
                <a:cs typeface="+mn-cs"/>
              </a:rPr>
              <a:t>off-label</a:t>
            </a:r>
            <a:r>
              <a:rPr lang="en-GB" sz="1200" b="0" i="0" kern="1200" dirty="0">
                <a:solidFill>
                  <a:schemeClr val="tx1"/>
                </a:solidFill>
                <a:effectLst/>
                <a:latin typeface="+mn-lt"/>
                <a:ea typeface="+mn-ea"/>
                <a:cs typeface="+mn-cs"/>
              </a:rPr>
              <a:t> treatments for different types of cancers. To match a patient to a treatment option using genomic testing to identify </a:t>
            </a:r>
            <a:r>
              <a:rPr lang="en-GB" sz="1200" b="1" i="0" kern="1200" dirty="0">
                <a:solidFill>
                  <a:schemeClr val="tx1"/>
                </a:solidFill>
                <a:effectLst/>
                <a:latin typeface="+mn-lt"/>
                <a:ea typeface="+mn-ea"/>
                <a:cs typeface="+mn-cs"/>
              </a:rPr>
              <a:t>gene alterations</a:t>
            </a:r>
            <a:endParaRPr lang="en-GB" sz="1200" b="0" i="0" dirty="0">
              <a:solidFill>
                <a:srgbClr val="333333"/>
              </a:solidFill>
              <a:effectLst/>
              <a:latin typeface="Cera Pro Macmillan" panose="00000500000000000000" pitchFamily="2" charset="0"/>
            </a:endParaRPr>
          </a:p>
          <a:p>
            <a:pPr marL="0" indent="0" algn="l">
              <a:spcBef>
                <a:spcPts val="1500"/>
              </a:spcBef>
              <a:spcAft>
                <a:spcPts val="1500"/>
              </a:spcAft>
              <a:buFont typeface="Arial" panose="020B0604020202020204" pitchFamily="34" charset="0"/>
              <a:buNone/>
            </a:pPr>
            <a:r>
              <a:rPr lang="en-GB" sz="1200" b="0" i="0" kern="1200" dirty="0">
                <a:solidFill>
                  <a:schemeClr val="tx1"/>
                </a:solidFill>
                <a:effectLst/>
                <a:latin typeface="+mn-lt"/>
                <a:ea typeface="+mn-ea"/>
                <a:cs typeface="+mn-cs"/>
              </a:rPr>
              <a:t>The increasing use of biomarkers in cancer care is an exciting advance in personalised medicine in cancer and improved outcomes for patients. Researchers are working hard to improve biomarker testing and to understand how the information gained from biomarker testing can be used across all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types; this presents a radically new approach to patient care that is focused on personalized care of each individual patient.</a:t>
            </a:r>
            <a:endParaRPr lang="en-GB" sz="1200" b="0" i="0" dirty="0">
              <a:solidFill>
                <a:srgbClr val="333333"/>
              </a:solidFill>
              <a:effectLst/>
              <a:latin typeface="Cera Pro Macmillan"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Poppins" panose="00000500000000000000" pitchFamily="2" charset="0"/>
              </a:rPr>
              <a:t>Biomarker research is led from the </a:t>
            </a:r>
            <a:r>
              <a:rPr lang="en-GB" b="0" i="0" u="sng" dirty="0">
                <a:solidFill>
                  <a:srgbClr val="00007E"/>
                </a:solidFill>
                <a:effectLst/>
                <a:latin typeface="Poppins" panose="00000500000000000000" pitchFamily="2" charset="0"/>
                <a:hlinkClick r:id="rId10"/>
              </a:rPr>
              <a:t>Cancer Research UK Manchester Institute Cancer Biomarker Centre (CBC)</a:t>
            </a:r>
            <a:endParaRPr lang="en-GB" dirty="0"/>
          </a:p>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10</a:t>
            </a:fld>
            <a:endParaRPr lang="en-GB"/>
          </a:p>
        </p:txBody>
      </p:sp>
    </p:spTree>
    <p:extLst>
      <p:ext uri="{BB962C8B-B14F-4D97-AF65-F5344CB8AC3E}">
        <p14:creationId xmlns:p14="http://schemas.microsoft.com/office/powerpoint/2010/main" val="2220761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E366C2-60E0-4809-8578-6649EDBAF956}" type="slidenum">
              <a:rPr lang="en-GB" smtClean="0"/>
              <a:t>11</a:t>
            </a:fld>
            <a:endParaRPr lang="en-GB"/>
          </a:p>
        </p:txBody>
      </p:sp>
    </p:spTree>
    <p:extLst>
      <p:ext uri="{BB962C8B-B14F-4D97-AF65-F5344CB8AC3E}">
        <p14:creationId xmlns:p14="http://schemas.microsoft.com/office/powerpoint/2010/main" val="83418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370F-F43C-44F5-BF07-9EA5321470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1600CB-8CA9-42F7-8DA4-81FAB6B6A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E55733-06AA-46BB-AD5C-580E2A6350DB}"/>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5" name="Footer Placeholder 4">
            <a:extLst>
              <a:ext uri="{FF2B5EF4-FFF2-40B4-BE49-F238E27FC236}">
                <a16:creationId xmlns:a16="http://schemas.microsoft.com/office/drawing/2014/main" id="{B19F5423-2879-471D-B98D-C44A059182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10FD8-6D46-4B03-88A9-FB7FAD0B8FE2}"/>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49370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8F82-1007-4721-AE70-115F031A88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40EE07-4280-4834-B8FC-71BE96E73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86C7B8-6228-4E68-83AF-FBC24E30FDDA}"/>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5" name="Footer Placeholder 4">
            <a:extLst>
              <a:ext uri="{FF2B5EF4-FFF2-40B4-BE49-F238E27FC236}">
                <a16:creationId xmlns:a16="http://schemas.microsoft.com/office/drawing/2014/main" id="{35268077-FAAE-4C6B-8FC0-B76B46D94E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F8A7D7-3098-4FC7-AD55-C4217FBF870A}"/>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2110538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9A141-40A4-4173-8D66-D9F1F6587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82D78A-E1EF-4AA8-844C-BC90F0DF9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748653-C2CD-44BC-B7C7-D24D831673AC}"/>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5" name="Footer Placeholder 4">
            <a:extLst>
              <a:ext uri="{FF2B5EF4-FFF2-40B4-BE49-F238E27FC236}">
                <a16:creationId xmlns:a16="http://schemas.microsoft.com/office/drawing/2014/main" id="{EC5BBAB3-5C52-4A7B-89A4-4F35E280B8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00779E-FF29-45F9-81E4-6EC8593AC222}"/>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340587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lide_1">
    <p:spTree>
      <p:nvGrpSpPr>
        <p:cNvPr id="1" name=""/>
        <p:cNvGrpSpPr/>
        <p:nvPr/>
      </p:nvGrpSpPr>
      <p:grpSpPr>
        <a:xfrm>
          <a:off x="0" y="0"/>
          <a:ext cx="0" cy="0"/>
          <a:chOff x="0" y="0"/>
          <a:chExt cx="0" cy="0"/>
        </a:xfrm>
      </p:grpSpPr>
      <p:pic>
        <p:nvPicPr>
          <p:cNvPr id="10" name="Picture 9" descr="Shape, square&#10;&#10;Description automatically generated">
            <a:extLst>
              <a:ext uri="{FF2B5EF4-FFF2-40B4-BE49-F238E27FC236}">
                <a16:creationId xmlns:a16="http://schemas.microsoft.com/office/drawing/2014/main" id="{5D7E0127-2DBD-E54E-979E-36B54A954A61}"/>
              </a:ext>
            </a:extLst>
          </p:cNvPr>
          <p:cNvPicPr>
            <a:picLocks noChangeAspect="1"/>
          </p:cNvPicPr>
          <p:nvPr userDrawn="1"/>
        </p:nvPicPr>
        <p:blipFill rotWithShape="1">
          <a:blip r:embed="rId2"/>
          <a:srcRect r="50000"/>
          <a:stretch/>
        </p:blipFill>
        <p:spPr>
          <a:xfrm>
            <a:off x="0" y="0"/>
            <a:ext cx="6096000" cy="6858000"/>
          </a:xfrm>
          <a:prstGeom prst="rect">
            <a:avLst/>
          </a:prstGeom>
        </p:spPr>
      </p:pic>
      <p:sp>
        <p:nvSpPr>
          <p:cNvPr id="6" name="Title 2">
            <a:extLst>
              <a:ext uri="{FF2B5EF4-FFF2-40B4-BE49-F238E27FC236}">
                <a16:creationId xmlns:a16="http://schemas.microsoft.com/office/drawing/2014/main" id="{1BB3B012-73F3-E14D-A0A0-EAAC3C8AA513}"/>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8" name="Text Placeholder 8">
            <a:extLst>
              <a:ext uri="{FF2B5EF4-FFF2-40B4-BE49-F238E27FC236}">
                <a16:creationId xmlns:a16="http://schemas.microsoft.com/office/drawing/2014/main" id="{66921D35-6ABA-144E-ABFE-87FA0359FBD6}"/>
              </a:ext>
            </a:extLst>
          </p:cNvPr>
          <p:cNvSpPr>
            <a:spLocks noGrp="1"/>
          </p:cNvSpPr>
          <p:nvPr>
            <p:ph type="body" sz="quarter" idx="10" hasCustomPrompt="1"/>
          </p:nvPr>
        </p:nvSpPr>
        <p:spPr>
          <a:xfrm>
            <a:off x="719667" y="1317637"/>
            <a:ext cx="5004335"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733" b="1" i="0">
                <a:solidFill>
                  <a:schemeClr val="bg1"/>
                </a:solidFill>
                <a:latin typeface="Cera Pro Macmillan Black"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Slide title</a:t>
            </a:r>
          </a:p>
          <a:p>
            <a:pPr lvl="0"/>
            <a:endParaRPr lang="en-US"/>
          </a:p>
        </p:txBody>
      </p:sp>
      <p:sp>
        <p:nvSpPr>
          <p:cNvPr id="11" name="Text Placeholder 8">
            <a:extLst>
              <a:ext uri="{FF2B5EF4-FFF2-40B4-BE49-F238E27FC236}">
                <a16:creationId xmlns:a16="http://schemas.microsoft.com/office/drawing/2014/main" id="{4AF77D5F-EC24-CE42-B988-5B79117B9D19}"/>
              </a:ext>
            </a:extLst>
          </p:cNvPr>
          <p:cNvSpPr>
            <a:spLocks noGrp="1"/>
          </p:cNvSpPr>
          <p:nvPr>
            <p:ph type="body" sz="quarter" idx="11"/>
          </p:nvPr>
        </p:nvSpPr>
        <p:spPr>
          <a:xfrm>
            <a:off x="719667" y="2339347"/>
            <a:ext cx="4984983" cy="1011767"/>
          </a:xfrm>
          <a:prstGeom prst="rect">
            <a:avLst/>
          </a:prstGeom>
        </p:spPr>
        <p:txBody>
          <a:bodyPr/>
          <a:lstStyle>
            <a:lvl1pPr marL="0" indent="0" algn="l">
              <a:buNone/>
              <a:tabLst>
                <a:tab pos="531271" algn="l"/>
              </a:tabLst>
              <a:defRPr sz="1867" b="0" i="0">
                <a:solidFill>
                  <a:schemeClr val="bg1"/>
                </a:solidFill>
                <a:latin typeface="Cera Pro Macmillan Light" pitchFamily="2" charset="0"/>
              </a:defRPr>
            </a:lvl1pPr>
          </a:lstStyle>
          <a:p>
            <a:pPr lvl="0"/>
            <a:endParaRPr lang="en-US"/>
          </a:p>
        </p:txBody>
      </p:sp>
      <p:sp>
        <p:nvSpPr>
          <p:cNvPr id="7" name="Picture Placeholder 2">
            <a:extLst>
              <a:ext uri="{FF2B5EF4-FFF2-40B4-BE49-F238E27FC236}">
                <a16:creationId xmlns:a16="http://schemas.microsoft.com/office/drawing/2014/main" id="{5B413969-1637-B54E-9603-E29391C0E9C8}"/>
              </a:ext>
            </a:extLst>
          </p:cNvPr>
          <p:cNvSpPr>
            <a:spLocks noGrp="1"/>
          </p:cNvSpPr>
          <p:nvPr>
            <p:ph type="pic" idx="13"/>
          </p:nvPr>
        </p:nvSpPr>
        <p:spPr>
          <a:xfrm>
            <a:off x="6096000" y="0"/>
            <a:ext cx="6096000" cy="6858000"/>
          </a:xfrm>
          <a:prstGeom prst="rect">
            <a:avLst/>
          </a:prstGeom>
          <a:solidFill>
            <a:schemeClr val="bg2"/>
          </a:solidFill>
        </p:spPr>
        <p:txBody>
          <a:bodyPr/>
          <a:lstStyle>
            <a:lvl1pPr marL="0" indent="0">
              <a:buNone/>
              <a:defRPr sz="1333" b="0" i="0">
                <a:latin typeface="Cera Pro Macmillan Light" pitchFamily="2"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t>Click icon to add picture</a:t>
            </a:r>
          </a:p>
        </p:txBody>
      </p:sp>
      <p:sp>
        <p:nvSpPr>
          <p:cNvPr id="9" name="Slide Number Placeholder 5">
            <a:extLst>
              <a:ext uri="{FF2B5EF4-FFF2-40B4-BE49-F238E27FC236}">
                <a16:creationId xmlns:a16="http://schemas.microsoft.com/office/drawing/2014/main" id="{D4E654B2-29AA-EC4A-966A-008CCA5A5D37}"/>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chemeClr val="bg1"/>
                </a:solidFill>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1369503207"/>
      </p:ext>
    </p:extLst>
  </p:cSld>
  <p:clrMapOvr>
    <a:masterClrMapping/>
  </p:clrMapOvr>
  <p:extLst>
    <p:ext uri="{DCECCB84-F9BA-43D5-87BE-67443E8EF086}">
      <p15:sldGuideLst xmlns:p15="http://schemas.microsoft.com/office/powerpoint/2012/main">
        <p15:guide id="1" orient="horz" pos="1620">
          <p15:clr>
            <a:srgbClr val="FBAE40"/>
          </p15:clr>
        </p15:guide>
        <p15:guide id="2" pos="3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7643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only Slide_2">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2"/>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13342552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Divider Slide_White">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9A662D12-4AD8-5D46-9EBC-AC7999F9C9D3}"/>
              </a:ext>
            </a:extLst>
          </p:cNvPr>
          <p:cNvSpPr>
            <a:spLocks noGrp="1"/>
          </p:cNvSpPr>
          <p:nvPr>
            <p:ph type="title" hasCustomPrompt="1"/>
          </p:nvPr>
        </p:nvSpPr>
        <p:spPr>
          <a:xfrm>
            <a:off x="2118199" y="2112842"/>
            <a:ext cx="7955604" cy="1112420"/>
          </a:xfrm>
          <a:prstGeom prst="rect">
            <a:avLst/>
          </a:prstGeom>
        </p:spPr>
        <p:txBody>
          <a:bodyPr/>
          <a:lstStyle>
            <a:lvl1pPr algn="ctr">
              <a:defRPr sz="6400" b="0" i="0">
                <a:solidFill>
                  <a:srgbClr val="008A26"/>
                </a:solidFill>
                <a:latin typeface="Cera Pro Macmillan Black" pitchFamily="2" charset="0"/>
              </a:defRPr>
            </a:lvl1pPr>
          </a:lstStyle>
          <a:p>
            <a:r>
              <a:rPr lang="en-US"/>
              <a:t>Section title</a:t>
            </a:r>
          </a:p>
        </p:txBody>
      </p:sp>
      <p:sp>
        <p:nvSpPr>
          <p:cNvPr id="12" name="Text Placeholder 8">
            <a:extLst>
              <a:ext uri="{FF2B5EF4-FFF2-40B4-BE49-F238E27FC236}">
                <a16:creationId xmlns:a16="http://schemas.microsoft.com/office/drawing/2014/main" id="{7AF8C99A-89DE-D24B-8766-FC0EE0497008}"/>
              </a:ext>
            </a:extLst>
          </p:cNvPr>
          <p:cNvSpPr>
            <a:spLocks noGrp="1"/>
          </p:cNvSpPr>
          <p:nvPr>
            <p:ph type="body" sz="quarter" idx="10" hasCustomPrompt="1"/>
          </p:nvPr>
        </p:nvSpPr>
        <p:spPr>
          <a:xfrm>
            <a:off x="2118199" y="3242061"/>
            <a:ext cx="7955604" cy="1011767"/>
          </a:xfrm>
          <a:prstGeom prst="rect">
            <a:avLst/>
          </a:prstGeom>
        </p:spPr>
        <p:txBody>
          <a:bodyPr/>
          <a:lstStyle>
            <a:lvl1pPr marL="0" indent="0" algn="ctr">
              <a:buNone/>
              <a:defRPr sz="2800" b="1" i="0">
                <a:latin typeface="Cera Pro Macmillan" pitchFamily="2" charset="0"/>
              </a:defRPr>
            </a:lvl1pPr>
          </a:lstStyle>
          <a:p>
            <a:pPr lvl="0"/>
            <a:r>
              <a:rPr lang="en-US"/>
              <a:t>Section sub-title if required</a:t>
            </a:r>
          </a:p>
        </p:txBody>
      </p:sp>
      <p:sp>
        <p:nvSpPr>
          <p:cNvPr id="13" name="Text Placeholder 8">
            <a:extLst>
              <a:ext uri="{FF2B5EF4-FFF2-40B4-BE49-F238E27FC236}">
                <a16:creationId xmlns:a16="http://schemas.microsoft.com/office/drawing/2014/main" id="{45E10291-F58F-A94C-AF83-1A1081BBA0B7}"/>
              </a:ext>
            </a:extLst>
          </p:cNvPr>
          <p:cNvSpPr>
            <a:spLocks noGrp="1"/>
          </p:cNvSpPr>
          <p:nvPr>
            <p:ph type="body" sz="quarter" idx="11" hasCustomPrompt="1"/>
          </p:nvPr>
        </p:nvSpPr>
        <p:spPr>
          <a:xfrm>
            <a:off x="4632800" y="4119631"/>
            <a:ext cx="2926401" cy="482517"/>
          </a:xfrm>
          <a:prstGeom prst="rect">
            <a:avLst/>
          </a:prstGeom>
        </p:spPr>
        <p:txBody>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tx1"/>
                </a:solidFill>
                <a:latin typeface="Cera Pro Macmillan Light" pitchFamily="2" charset="0"/>
              </a:defRPr>
            </a:lvl1pPr>
          </a:lstStyle>
          <a:p>
            <a:r>
              <a:rPr lang="en-US"/>
              <a:t>Presentation date</a:t>
            </a:r>
          </a:p>
        </p:txBody>
      </p:sp>
      <p:sp>
        <p:nvSpPr>
          <p:cNvPr id="6" name="Slide Number Placeholder 5">
            <a:extLst>
              <a:ext uri="{FF2B5EF4-FFF2-40B4-BE49-F238E27FC236}">
                <a16:creationId xmlns:a16="http://schemas.microsoft.com/office/drawing/2014/main" id="{976F6818-188E-4D49-9149-88D1C9C91079}"/>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097629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BBB864-E8BD-1846-BBB7-E32EC7CCD986}"/>
              </a:ext>
            </a:extLst>
          </p:cNvPr>
          <p:cNvPicPr>
            <a:picLocks noChangeAspect="1"/>
          </p:cNvPicPr>
          <p:nvPr userDrawn="1"/>
        </p:nvPicPr>
        <p:blipFill>
          <a:blip r:embed="rId2"/>
          <a:stretch>
            <a:fillRect/>
          </a:stretch>
        </p:blipFill>
        <p:spPr>
          <a:xfrm>
            <a:off x="0" y="0"/>
            <a:ext cx="12192000" cy="228600"/>
          </a:xfrm>
          <a:prstGeom prst="rect">
            <a:avLst/>
          </a:prstGeom>
        </p:spPr>
      </p:pic>
      <p:pic>
        <p:nvPicPr>
          <p:cNvPr id="7" name="Picture 6" descr="A close up of a sign&#10;&#10;Description automatically generated">
            <a:extLst>
              <a:ext uri="{FF2B5EF4-FFF2-40B4-BE49-F238E27FC236}">
                <a16:creationId xmlns:a16="http://schemas.microsoft.com/office/drawing/2014/main" id="{6779C550-2A19-D54B-9672-1F2CB6933A61}"/>
              </a:ext>
            </a:extLst>
          </p:cNvPr>
          <p:cNvPicPr>
            <a:picLocks noChangeAspect="1"/>
          </p:cNvPicPr>
          <p:nvPr userDrawn="1"/>
        </p:nvPicPr>
        <p:blipFill>
          <a:blip r:embed="rId3"/>
          <a:stretch>
            <a:fillRect/>
          </a:stretch>
        </p:blipFill>
        <p:spPr>
          <a:xfrm>
            <a:off x="10326756" y="475369"/>
            <a:ext cx="1627532" cy="412923"/>
          </a:xfrm>
          <a:prstGeom prst="rect">
            <a:avLst/>
          </a:prstGeom>
        </p:spPr>
      </p:pic>
      <p:sp>
        <p:nvSpPr>
          <p:cNvPr id="8" name="Title 1">
            <a:extLst>
              <a:ext uri="{FF2B5EF4-FFF2-40B4-BE49-F238E27FC236}">
                <a16:creationId xmlns:a16="http://schemas.microsoft.com/office/drawing/2014/main" id="{95B65EA4-1CB4-2D4A-8940-7E8ECBE429BA}"/>
              </a:ext>
            </a:extLst>
          </p:cNvPr>
          <p:cNvSpPr>
            <a:spLocks noGrp="1"/>
          </p:cNvSpPr>
          <p:nvPr>
            <p:ph type="ctrTitle" hasCustomPrompt="1"/>
          </p:nvPr>
        </p:nvSpPr>
        <p:spPr>
          <a:xfrm>
            <a:off x="307450" y="429198"/>
            <a:ext cx="9144000" cy="505267"/>
          </a:xfrm>
        </p:spPr>
        <p:txBody>
          <a:bodyPr anchor="b">
            <a:normAutofit/>
          </a:bodyPr>
          <a:lstStyle>
            <a:lvl1pPr algn="l">
              <a:defRPr sz="2800" b="1" i="0">
                <a:solidFill>
                  <a:srgbClr val="592167"/>
                </a:solidFill>
                <a:latin typeface="+mj-lt"/>
                <a:ea typeface="Verdana" panose="020B0604030504040204" pitchFamily="34" charset="0"/>
                <a:cs typeface="Verdana" panose="020B0604030504040204" pitchFamily="34" charset="0"/>
              </a:defRPr>
            </a:lvl1pPr>
          </a:lstStyle>
          <a:p>
            <a:r>
              <a:rPr lang="en-GB" dirty="0"/>
              <a:t>Slide Title</a:t>
            </a:r>
            <a:endParaRPr lang="en-US" dirty="0"/>
          </a:p>
        </p:txBody>
      </p:sp>
      <p:sp>
        <p:nvSpPr>
          <p:cNvPr id="9" name="Subtitle 2">
            <a:extLst>
              <a:ext uri="{FF2B5EF4-FFF2-40B4-BE49-F238E27FC236}">
                <a16:creationId xmlns:a16="http://schemas.microsoft.com/office/drawing/2014/main" id="{1B8ECF46-4FD3-914B-AACA-F185E272E5A7}"/>
              </a:ext>
            </a:extLst>
          </p:cNvPr>
          <p:cNvSpPr>
            <a:spLocks noGrp="1"/>
          </p:cNvSpPr>
          <p:nvPr>
            <p:ph type="subTitle" idx="1" hasCustomPrompt="1"/>
          </p:nvPr>
        </p:nvSpPr>
        <p:spPr>
          <a:xfrm>
            <a:off x="307450" y="1373535"/>
            <a:ext cx="10360550" cy="505526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Body Copy</a:t>
            </a:r>
            <a:endParaRPr lang="en-US" dirty="0"/>
          </a:p>
        </p:txBody>
      </p:sp>
    </p:spTree>
    <p:extLst>
      <p:ext uri="{BB962C8B-B14F-4D97-AF65-F5344CB8AC3E}">
        <p14:creationId xmlns:p14="http://schemas.microsoft.com/office/powerpoint/2010/main" val="347548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E508DB-3FC5-BD48-B49B-8100AFAD36A5}"/>
              </a:ext>
            </a:extLst>
          </p:cNvPr>
          <p:cNvSpPr>
            <a:spLocks noGrp="1"/>
          </p:cNvSpPr>
          <p:nvPr>
            <p:ph type="dt" sz="half" idx="10"/>
          </p:nvPr>
        </p:nvSpPr>
        <p:spPr/>
        <p:txBody>
          <a:bodyPr/>
          <a:lstStyle/>
          <a:p>
            <a:fld id="{CC60DDAB-EBD8-004E-BE99-D955A07F4103}" type="datetimeFigureOut">
              <a:rPr lang="en-US" smtClean="0"/>
              <a:t>10/15/2025</a:t>
            </a:fld>
            <a:endParaRPr lang="en-US"/>
          </a:p>
        </p:txBody>
      </p:sp>
      <p:sp>
        <p:nvSpPr>
          <p:cNvPr id="3" name="Footer Placeholder 2">
            <a:extLst>
              <a:ext uri="{FF2B5EF4-FFF2-40B4-BE49-F238E27FC236}">
                <a16:creationId xmlns:a16="http://schemas.microsoft.com/office/drawing/2014/main" id="{424C6A0A-AD8F-6D4D-A255-E695AD316F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C3CF4B5-6391-144B-9588-643F51D64AEA}"/>
              </a:ext>
            </a:extLst>
          </p:cNvPr>
          <p:cNvSpPr>
            <a:spLocks noGrp="1"/>
          </p:cNvSpPr>
          <p:nvPr>
            <p:ph type="sldNum" sz="quarter" idx="12"/>
          </p:nvPr>
        </p:nvSpPr>
        <p:spPr/>
        <p:txBody>
          <a:bodyPr/>
          <a:lstStyle/>
          <a:p>
            <a:fld id="{13E720D1-33D3-BB45-AA0D-AFB41DB6A7F2}" type="slidenum">
              <a:rPr lang="en-US" smtClean="0"/>
              <a:t>‹#›</a:t>
            </a:fld>
            <a:endParaRPr lang="en-US"/>
          </a:p>
        </p:txBody>
      </p:sp>
    </p:spTree>
    <p:extLst>
      <p:ext uri="{BB962C8B-B14F-4D97-AF65-F5344CB8AC3E}">
        <p14:creationId xmlns:p14="http://schemas.microsoft.com/office/powerpoint/2010/main" val="3770168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BB3B012-73F3-E14D-A0A0-EAAC3C8AA513}"/>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9" name="Text Placeholder 8">
            <a:extLst>
              <a:ext uri="{FF2B5EF4-FFF2-40B4-BE49-F238E27FC236}">
                <a16:creationId xmlns:a16="http://schemas.microsoft.com/office/drawing/2014/main" id="{57A04DE5-B3D4-B148-B5A6-642834B44404}"/>
              </a:ext>
            </a:extLst>
          </p:cNvPr>
          <p:cNvSpPr>
            <a:spLocks noGrp="1"/>
          </p:cNvSpPr>
          <p:nvPr>
            <p:ph type="body" sz="quarter" idx="10" hasCustomPrompt="1"/>
          </p:nvPr>
        </p:nvSpPr>
        <p:spPr>
          <a:xfrm>
            <a:off x="3018367" y="3242060"/>
            <a:ext cx="6155267" cy="556219"/>
          </a:xfrm>
          <a:prstGeom prst="rect">
            <a:avLst/>
          </a:prstGeom>
        </p:spPr>
        <p:txBody>
          <a:bodyPr/>
          <a:lstStyle>
            <a:lvl1pPr marL="0" indent="0" algn="ctr">
              <a:buNone/>
              <a:defRPr b="1" i="0">
                <a:latin typeface="Cera Pro Macmillan" pitchFamily="2" charset="0"/>
              </a:defRPr>
            </a:lvl1pPr>
          </a:lstStyle>
          <a:p>
            <a:pPr lvl="0"/>
            <a:r>
              <a:rPr lang="en-US"/>
              <a:t>Presentation sub-title if required</a:t>
            </a:r>
          </a:p>
        </p:txBody>
      </p:sp>
      <p:sp>
        <p:nvSpPr>
          <p:cNvPr id="5" name="Text Placeholder 8">
            <a:extLst>
              <a:ext uri="{FF2B5EF4-FFF2-40B4-BE49-F238E27FC236}">
                <a16:creationId xmlns:a16="http://schemas.microsoft.com/office/drawing/2014/main" id="{FEBA8BA3-223C-1A47-B8D6-5B1D0D1B52E2}"/>
              </a:ext>
            </a:extLst>
          </p:cNvPr>
          <p:cNvSpPr>
            <a:spLocks noGrp="1"/>
          </p:cNvSpPr>
          <p:nvPr>
            <p:ph type="body" sz="quarter" idx="11" hasCustomPrompt="1"/>
          </p:nvPr>
        </p:nvSpPr>
        <p:spPr>
          <a:xfrm>
            <a:off x="4632798" y="4119630"/>
            <a:ext cx="2926401" cy="482517"/>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r>
              <a:rPr lang="en-US"/>
              <a:t>Presentation date</a:t>
            </a:r>
          </a:p>
        </p:txBody>
      </p:sp>
      <p:sp>
        <p:nvSpPr>
          <p:cNvPr id="8" name="Title 2">
            <a:extLst>
              <a:ext uri="{FF2B5EF4-FFF2-40B4-BE49-F238E27FC236}">
                <a16:creationId xmlns:a16="http://schemas.microsoft.com/office/drawing/2014/main" id="{536C497E-179C-C44B-95B9-FC6453A8A743}"/>
              </a:ext>
            </a:extLst>
          </p:cNvPr>
          <p:cNvSpPr>
            <a:spLocks noGrp="1"/>
          </p:cNvSpPr>
          <p:nvPr>
            <p:ph type="title" hasCustomPrompt="1"/>
          </p:nvPr>
        </p:nvSpPr>
        <p:spPr>
          <a:xfrm>
            <a:off x="2118198" y="2112841"/>
            <a:ext cx="7955604" cy="1112420"/>
          </a:xfrm>
          <a:prstGeom prst="rect">
            <a:avLst/>
          </a:prstGeom>
        </p:spPr>
        <p:txBody>
          <a:bodyPr/>
          <a:lstStyle>
            <a:lvl1pPr algn="ctr">
              <a:defRPr sz="6400" b="0" i="0">
                <a:solidFill>
                  <a:schemeClr val="bg1"/>
                </a:solidFill>
                <a:latin typeface="Cera Pro Macmillan Black" pitchFamily="2" charset="0"/>
              </a:defRPr>
            </a:lvl1pPr>
          </a:lstStyle>
          <a:p>
            <a:r>
              <a:rPr lang="en-US"/>
              <a:t>Presentation title</a:t>
            </a:r>
          </a:p>
        </p:txBody>
      </p:sp>
      <p:sp>
        <p:nvSpPr>
          <p:cNvPr id="7" name="Slide Number Placeholder 5">
            <a:extLst>
              <a:ext uri="{FF2B5EF4-FFF2-40B4-BE49-F238E27FC236}">
                <a16:creationId xmlns:a16="http://schemas.microsoft.com/office/drawing/2014/main" id="{73DBEC70-DC9E-6C45-82B8-B10F98C068A9}"/>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chemeClr val="bg1"/>
                </a:solidFill>
              </a:defRPr>
            </a:lvl1pPr>
          </a:lstStyle>
          <a:p>
            <a:fld id="{EAD1CAA2-85BA-9A44-88A0-508439A2FD79}" type="slidenum">
              <a:rPr lang="en-US" smtClean="0"/>
              <a:pPr/>
              <a:t>‹#›</a:t>
            </a:fld>
            <a:endParaRPr lang="en-US"/>
          </a:p>
        </p:txBody>
      </p:sp>
      <p:sp>
        <p:nvSpPr>
          <p:cNvPr id="10" name="Text Placeholder 8">
            <a:extLst>
              <a:ext uri="{FF2B5EF4-FFF2-40B4-BE49-F238E27FC236}">
                <a16:creationId xmlns:a16="http://schemas.microsoft.com/office/drawing/2014/main" id="{B606F587-702D-9E4E-9773-5464FE21026B}"/>
              </a:ext>
            </a:extLst>
          </p:cNvPr>
          <p:cNvSpPr>
            <a:spLocks noGrp="1"/>
          </p:cNvSpPr>
          <p:nvPr>
            <p:ph type="body" sz="quarter" idx="15" hasCustomPrompt="1"/>
          </p:nvPr>
        </p:nvSpPr>
        <p:spPr>
          <a:xfrm>
            <a:off x="2306475" y="5934384"/>
            <a:ext cx="7579045" cy="556219"/>
          </a:xfrm>
          <a:prstGeom prst="rect">
            <a:avLst/>
          </a:prstGeom>
        </p:spPr>
        <p:txBody>
          <a:bodyPr/>
          <a:lstStyle>
            <a:lvl1pPr marL="0" indent="0" algn="l">
              <a:lnSpc>
                <a:spcPct val="100000"/>
              </a:lnSpc>
              <a:spcBef>
                <a:spcPts val="0"/>
              </a:spcBef>
              <a:buNone/>
              <a:defRPr sz="1467" b="1" i="0">
                <a:solidFill>
                  <a:schemeClr val="bg1"/>
                </a:solidFill>
                <a:latin typeface="Cera Pro Macmillan" pitchFamily="2" charset="0"/>
              </a:defRPr>
            </a:lvl1pPr>
          </a:lstStyle>
          <a:p>
            <a:pPr lvl="0"/>
            <a:r>
              <a:rPr lang="en-US"/>
              <a:t>Confidential/Restricted/Internal/Public. Remember to label your presentation. Search for ‘classification labelling’ on Green Rooms for guidance.</a:t>
            </a:r>
          </a:p>
        </p:txBody>
      </p:sp>
    </p:spTree>
    <p:extLst>
      <p:ext uri="{BB962C8B-B14F-4D97-AF65-F5344CB8AC3E}">
        <p14:creationId xmlns:p14="http://schemas.microsoft.com/office/powerpoint/2010/main" val="15188309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Slide_4">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D67790B7-49E8-4443-B218-41D8B8304F29}"/>
              </a:ext>
            </a:extLst>
          </p:cNvPr>
          <p:cNvSpPr>
            <a:spLocks noGrp="1"/>
          </p:cNvSpPr>
          <p:nvPr>
            <p:ph type="pic" idx="13"/>
          </p:nvPr>
        </p:nvSpPr>
        <p:spPr>
          <a:xfrm>
            <a:off x="0" y="0"/>
            <a:ext cx="6096000" cy="6858000"/>
          </a:xfrm>
          <a:prstGeom prst="rect">
            <a:avLst/>
          </a:prstGeom>
          <a:solidFill>
            <a:schemeClr val="bg2"/>
          </a:solidFill>
        </p:spPr>
        <p:txBody>
          <a:bodyPr/>
          <a:lstStyle>
            <a:lvl1pPr marL="0" indent="0">
              <a:buNone/>
              <a:defRPr sz="1333" b="0" i="0" baseline="0">
                <a:latin typeface="Cera Pro Macmillan Light" pitchFamily="2"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t>Click icon to add picture</a:t>
            </a:r>
          </a:p>
        </p:txBody>
      </p:sp>
      <p:sp>
        <p:nvSpPr>
          <p:cNvPr id="7" name="Text Placeholder 8">
            <a:extLst>
              <a:ext uri="{FF2B5EF4-FFF2-40B4-BE49-F238E27FC236}">
                <a16:creationId xmlns:a16="http://schemas.microsoft.com/office/drawing/2014/main" id="{1338402B-7043-C646-811E-3DD36E4803CD}"/>
              </a:ext>
            </a:extLst>
          </p:cNvPr>
          <p:cNvSpPr>
            <a:spLocks noGrp="1"/>
          </p:cNvSpPr>
          <p:nvPr>
            <p:ph type="body" sz="quarter" idx="10" hasCustomPrompt="1"/>
          </p:nvPr>
        </p:nvSpPr>
        <p:spPr>
          <a:xfrm>
            <a:off x="6800890" y="1317637"/>
            <a:ext cx="5004335" cy="1011767"/>
          </a:xfrm>
          <a:prstGeom prst="rect">
            <a:avLst/>
          </a:prstGeom>
        </p:spPr>
        <p:txBody>
          <a:bodyPr/>
          <a:lstStyle>
            <a:lvl1pPr marL="0" indent="0" algn="l">
              <a:buNone/>
              <a:defRPr sz="3733"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79C5BC74-1EC5-1C4F-9CE9-F2A2DFFE4EAB}"/>
              </a:ext>
            </a:extLst>
          </p:cNvPr>
          <p:cNvSpPr>
            <a:spLocks noGrp="1"/>
          </p:cNvSpPr>
          <p:nvPr>
            <p:ph type="body" sz="quarter" idx="11"/>
          </p:nvPr>
        </p:nvSpPr>
        <p:spPr>
          <a:xfrm>
            <a:off x="6800890" y="2339347"/>
            <a:ext cx="4984983" cy="1011767"/>
          </a:xfrm>
          <a:prstGeom prst="rect">
            <a:avLst/>
          </a:prstGeom>
        </p:spPr>
        <p:txBody>
          <a:bodyPr/>
          <a:lstStyle>
            <a:lvl1pPr marL="0" indent="0" algn="l">
              <a:buNone/>
              <a:defRPr sz="1867" b="0" i="0">
                <a:solidFill>
                  <a:srgbClr val="000000"/>
                </a:solidFill>
                <a:latin typeface="Cera Pro Macmillan Light" pitchFamily="2" charset="0"/>
              </a:defRPr>
            </a:lvl1pPr>
          </a:lstStyle>
          <a:p>
            <a:pPr lvl="0"/>
            <a:endParaRPr lang="en-US"/>
          </a:p>
        </p:txBody>
      </p:sp>
      <p:sp>
        <p:nvSpPr>
          <p:cNvPr id="5" name="Slide Number Placeholder 5">
            <a:extLst>
              <a:ext uri="{FF2B5EF4-FFF2-40B4-BE49-F238E27FC236}">
                <a16:creationId xmlns:a16="http://schemas.microsoft.com/office/drawing/2014/main" id="{260D3508-2B07-A24B-B8C1-2A542287E5AF}"/>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pic>
        <p:nvPicPr>
          <p:cNvPr id="11" name="Picture 10" descr="Logo&#10;&#10;Description automatically generated with low confidence">
            <a:extLst>
              <a:ext uri="{FF2B5EF4-FFF2-40B4-BE49-F238E27FC236}">
                <a16:creationId xmlns:a16="http://schemas.microsoft.com/office/drawing/2014/main" id="{128F6ACF-FF2B-CA40-B5EC-1A3354C073AF}"/>
              </a:ext>
            </a:extLst>
          </p:cNvPr>
          <p:cNvPicPr>
            <a:picLocks noChangeAspect="1"/>
          </p:cNvPicPr>
          <p:nvPr userDrawn="1"/>
        </p:nvPicPr>
        <p:blipFill>
          <a:blip r:embed="rId2"/>
          <a:stretch>
            <a:fillRect/>
          </a:stretch>
        </p:blipFill>
        <p:spPr>
          <a:xfrm>
            <a:off x="1" y="5896533"/>
            <a:ext cx="2146300" cy="689881"/>
          </a:xfrm>
          <a:prstGeom prst="rect">
            <a:avLst/>
          </a:prstGeom>
        </p:spPr>
      </p:pic>
    </p:spTree>
    <p:extLst>
      <p:ext uri="{BB962C8B-B14F-4D97-AF65-F5344CB8AC3E}">
        <p14:creationId xmlns:p14="http://schemas.microsoft.com/office/powerpoint/2010/main" val="89485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C100-8C06-4045-BDAF-C837B01028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F7280E-B2B3-4DB3-89E1-9DBB2A57F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ED4CEB-9C75-42F5-A264-C7D6A152748F}"/>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5" name="Footer Placeholder 4">
            <a:extLst>
              <a:ext uri="{FF2B5EF4-FFF2-40B4-BE49-F238E27FC236}">
                <a16:creationId xmlns:a16="http://schemas.microsoft.com/office/drawing/2014/main" id="{DBF80469-7A4A-4808-9F83-AA6F236F26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99FFAC-7C88-4420-860B-3F4FE279BE61}"/>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1854052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ist Slide_2">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2FA2855A-90EE-5F4D-A382-204C6992B4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8">
            <a:extLst>
              <a:ext uri="{FF2B5EF4-FFF2-40B4-BE49-F238E27FC236}">
                <a16:creationId xmlns:a16="http://schemas.microsoft.com/office/drawing/2014/main" id="{521C5879-0240-8248-9AAA-8B852302C185}"/>
              </a:ext>
            </a:extLst>
          </p:cNvPr>
          <p:cNvSpPr>
            <a:spLocks noGrp="1"/>
          </p:cNvSpPr>
          <p:nvPr>
            <p:ph type="body" sz="quarter" idx="10" hasCustomPrompt="1"/>
          </p:nvPr>
        </p:nvSpPr>
        <p:spPr>
          <a:xfrm>
            <a:off x="719667" y="3429002"/>
            <a:ext cx="5376335" cy="1011767"/>
          </a:xfrm>
          <a:prstGeom prst="rect">
            <a:avLst/>
          </a:prstGeom>
        </p:spPr>
        <p:txBody>
          <a:bodyPr/>
          <a:lstStyle>
            <a:lvl1pPr marL="0" marR="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sz="2401" b="1" i="0">
                <a:latin typeface="Cera Pro Macmillan" pitchFamily="2" charset="0"/>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6" name="Text Placeholder 8">
            <a:extLst>
              <a:ext uri="{FF2B5EF4-FFF2-40B4-BE49-F238E27FC236}">
                <a16:creationId xmlns:a16="http://schemas.microsoft.com/office/drawing/2014/main" id="{40817A61-905C-6240-9A49-88942C5FA9C9}"/>
              </a:ext>
            </a:extLst>
          </p:cNvPr>
          <p:cNvSpPr>
            <a:spLocks noGrp="1"/>
          </p:cNvSpPr>
          <p:nvPr>
            <p:ph type="body" sz="quarter" idx="11" hasCustomPrompt="1"/>
          </p:nvPr>
        </p:nvSpPr>
        <p:spPr>
          <a:xfrm>
            <a:off x="7958616" y="2525290"/>
            <a:ext cx="2926403" cy="1011767"/>
          </a:xfrm>
          <a:prstGeom prst="rect">
            <a:avLst/>
          </a:prstGeom>
        </p:spPr>
        <p:txBody>
          <a:bodyPr/>
          <a:lstStyle>
            <a:lvl1pPr marL="0" indent="0" algn="l">
              <a:buNone/>
              <a:defRPr sz="2133" b="0" i="0">
                <a:latin typeface="Cera Pro Macmillan Light" pitchFamily="2" charset="0"/>
              </a:defRPr>
            </a:lvl1pPr>
          </a:lstStyle>
          <a:p>
            <a:pPr lvl="0"/>
            <a:r>
              <a:rPr lang="en-US"/>
              <a:t>List items</a:t>
            </a:r>
          </a:p>
        </p:txBody>
      </p:sp>
      <p:sp>
        <p:nvSpPr>
          <p:cNvPr id="7" name="Slide Number Placeholder 5">
            <a:extLst>
              <a:ext uri="{FF2B5EF4-FFF2-40B4-BE49-F238E27FC236}">
                <a16:creationId xmlns:a16="http://schemas.microsoft.com/office/drawing/2014/main" id="{A2DDEB20-3869-3847-898B-BCA24CEFEE45}"/>
              </a:ext>
            </a:extLst>
          </p:cNvPr>
          <p:cNvSpPr>
            <a:spLocks noGrp="1"/>
          </p:cNvSpPr>
          <p:nvPr>
            <p:ph type="sldNum" sz="quarter" idx="4"/>
          </p:nvPr>
        </p:nvSpPr>
        <p:spPr>
          <a:xfrm>
            <a:off x="9843435" y="6419975"/>
            <a:ext cx="2176379" cy="289680"/>
          </a:xfrm>
          <a:prstGeom prst="rect">
            <a:avLst/>
          </a:prstGeom>
        </p:spPr>
        <p:txBody>
          <a:bodyPr/>
          <a:lstStyle>
            <a:lvl1pPr algn="r">
              <a:defRPr sz="1335" baseline="0">
                <a:solidFill>
                  <a:srgbClr val="008A26"/>
                </a:solidFill>
              </a:defRPr>
            </a:lvl1pPr>
          </a:lstStyle>
          <a:p>
            <a:fld id="{EAD1CAA2-85BA-9A44-88A0-508439A2FD79}" type="slidenum">
              <a:rPr lang="en-US" smtClean="0"/>
              <a:pPr/>
              <a:t>‹#›</a:t>
            </a:fld>
            <a:endParaRPr lang="en-US"/>
          </a:p>
        </p:txBody>
      </p:sp>
      <p:sp>
        <p:nvSpPr>
          <p:cNvPr id="8" name="Title 2">
            <a:extLst>
              <a:ext uri="{FF2B5EF4-FFF2-40B4-BE49-F238E27FC236}">
                <a16:creationId xmlns:a16="http://schemas.microsoft.com/office/drawing/2014/main" id="{6EA5B8BD-68AC-A840-A0A9-EFCEDCD4B3B1}"/>
              </a:ext>
            </a:extLst>
          </p:cNvPr>
          <p:cNvSpPr>
            <a:spLocks noGrp="1"/>
          </p:cNvSpPr>
          <p:nvPr>
            <p:ph type="title" hasCustomPrompt="1"/>
          </p:nvPr>
        </p:nvSpPr>
        <p:spPr>
          <a:xfrm>
            <a:off x="737893" y="2525467"/>
            <a:ext cx="5358108" cy="829773"/>
          </a:xfrm>
          <a:prstGeom prst="rect">
            <a:avLst/>
          </a:prstGeom>
        </p:spPr>
        <p:txBody>
          <a:bodyPr/>
          <a:lstStyle>
            <a:lvl1pPr algn="l">
              <a:defRPr sz="4267" b="0" i="0">
                <a:solidFill>
                  <a:schemeClr val="bg1"/>
                </a:solidFill>
                <a:latin typeface="Cera Pro Macmillan Black" pitchFamily="2" charset="0"/>
              </a:defRPr>
            </a:lvl1pPr>
          </a:lstStyle>
          <a:p>
            <a:r>
              <a:rPr lang="en-US"/>
              <a:t>List title</a:t>
            </a:r>
          </a:p>
        </p:txBody>
      </p:sp>
    </p:spTree>
    <p:extLst>
      <p:ext uri="{BB962C8B-B14F-4D97-AF65-F5344CB8AC3E}">
        <p14:creationId xmlns:p14="http://schemas.microsoft.com/office/powerpoint/2010/main" val="33043773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52" y="1064385"/>
            <a:ext cx="4955953"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9" y="3764039"/>
            <a:ext cx="4955953"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6" y="1064382"/>
            <a:ext cx="4955953"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1"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5" y="6419975"/>
            <a:ext cx="2176379" cy="289680"/>
          </a:xfrm>
          <a:prstGeom prst="rect">
            <a:avLst/>
          </a:prstGeom>
        </p:spPr>
        <p:txBody>
          <a:bodyPr/>
          <a:lstStyle>
            <a:lvl1pPr algn="r">
              <a:defRPr sz="1335"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4068953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only Slide_1">
    <p:spTree>
      <p:nvGrpSpPr>
        <p:cNvPr id="1" name=""/>
        <p:cNvGrpSpPr/>
        <p:nvPr/>
      </p:nvGrpSpPr>
      <p:grpSpPr>
        <a:xfrm>
          <a:off x="0" y="0"/>
          <a:ext cx="0" cy="0"/>
          <a:chOff x="0" y="0"/>
          <a:chExt cx="0" cy="0"/>
        </a:xfrm>
      </p:grpSpPr>
      <p:pic>
        <p:nvPicPr>
          <p:cNvPr id="8" name="Picture 7"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5" name="Slide Number Placeholder 5">
            <a:extLst>
              <a:ext uri="{FF2B5EF4-FFF2-40B4-BE49-F238E27FC236}">
                <a16:creationId xmlns:a16="http://schemas.microsoft.com/office/drawing/2014/main" id="{51E371A2-9F8E-6B49-B7A3-A1BA31C63A96}"/>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96A65417-7A15-9241-9524-0D7D3032FF75}"/>
              </a:ext>
            </a:extLst>
          </p:cNvPr>
          <p:cNvSpPr>
            <a:spLocks noGrp="1"/>
          </p:cNvSpPr>
          <p:nvPr>
            <p:ph type="body" sz="quarter" idx="12" hasCustomPrompt="1"/>
          </p:nvPr>
        </p:nvSpPr>
        <p:spPr>
          <a:xfrm>
            <a:off x="723862" y="2130437"/>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10" name="Text Placeholder 8">
            <a:extLst>
              <a:ext uri="{FF2B5EF4-FFF2-40B4-BE49-F238E27FC236}">
                <a16:creationId xmlns:a16="http://schemas.microsoft.com/office/drawing/2014/main" id="{EF4489A2-E618-A747-8514-0842DAAFF6BC}"/>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E1D1334C-6DB0-F07C-D624-905BEB484CD1}"/>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92AAF627-627A-5365-5B9D-092A3BDAECE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a:extLst>
                <a:ext uri="{FF2B5EF4-FFF2-40B4-BE49-F238E27FC236}">
                  <a16:creationId xmlns:a16="http://schemas.microsoft.com/office/drawing/2014/main" id="{B3001A30-142A-20F4-E98E-FCDC9D5905A1}"/>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9" name="Text Placeholder 4">
              <a:extLst>
                <a:ext uri="{FF2B5EF4-FFF2-40B4-BE49-F238E27FC236}">
                  <a16:creationId xmlns:a16="http://schemas.microsoft.com/office/drawing/2014/main" id="{C5B40149-9E7D-EA96-64A8-0DEA50E7E9B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37F74E31-31BD-4A37-C2C7-FCEA83C2C4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4">
              <a:extLst>
                <a:ext uri="{FF2B5EF4-FFF2-40B4-BE49-F238E27FC236}">
                  <a16:creationId xmlns:a16="http://schemas.microsoft.com/office/drawing/2014/main" id="{5543E62D-3CC1-7BCC-201A-F37E716914E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500FE016-1C6F-E1C2-6375-EDF2C0E89682}"/>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29619073-0143-70A8-324B-BCB1D3775A0A}"/>
              </a:ext>
            </a:extLst>
          </p:cNvPr>
          <p:cNvGrpSpPr/>
          <p:nvPr userDrawn="1"/>
        </p:nvGrpSpPr>
        <p:grpSpPr>
          <a:xfrm>
            <a:off x="-3008652" y="178110"/>
            <a:ext cx="1820032" cy="398719"/>
            <a:chOff x="8752635" y="46928"/>
            <a:chExt cx="1365024" cy="299039"/>
          </a:xfrm>
        </p:grpSpPr>
        <p:sp>
          <p:nvSpPr>
            <p:cNvPr id="22" name="Text Placeholder 4">
              <a:extLst>
                <a:ext uri="{FF2B5EF4-FFF2-40B4-BE49-F238E27FC236}">
                  <a16:creationId xmlns:a16="http://schemas.microsoft.com/office/drawing/2014/main" id="{70A91E51-7A7E-0379-35D5-45DFA73244EB}"/>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AE19F38-6D58-BA89-2817-986CA8FDC876}"/>
                </a:ext>
              </a:extLst>
            </p:cNvPr>
            <p:cNvGrpSpPr/>
            <p:nvPr/>
          </p:nvGrpSpPr>
          <p:grpSpPr>
            <a:xfrm>
              <a:off x="8752635" y="46928"/>
              <a:ext cx="230266" cy="276999"/>
              <a:chOff x="1963296" y="4518364"/>
              <a:chExt cx="230266" cy="276999"/>
            </a:xfrm>
          </p:grpSpPr>
          <p:sp>
            <p:nvSpPr>
              <p:cNvPr id="24" name="Oval 23">
                <a:extLst>
                  <a:ext uri="{FF2B5EF4-FFF2-40B4-BE49-F238E27FC236}">
                    <a16:creationId xmlns:a16="http://schemas.microsoft.com/office/drawing/2014/main" id="{F3BD27D1-EEF7-9A47-38A9-22CFC30E27F3}"/>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TextBox 24">
                <a:extLst>
                  <a:ext uri="{FF2B5EF4-FFF2-40B4-BE49-F238E27FC236}">
                    <a16:creationId xmlns:a16="http://schemas.microsoft.com/office/drawing/2014/main" id="{BB761E20-161B-1B44-9127-800198CAE310}"/>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297154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Slide_5">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19669" y="2130437"/>
            <a:ext cx="5217211"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19669" y="3152149"/>
            <a:ext cx="521721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9" name="Picture Placeholder 2">
            <a:extLst>
              <a:ext uri="{FF2B5EF4-FFF2-40B4-BE49-F238E27FC236}">
                <a16:creationId xmlns:a16="http://schemas.microsoft.com/office/drawing/2014/main" id="{68874892-821D-064F-99B4-F039C5FE6D59}"/>
              </a:ext>
            </a:extLst>
          </p:cNvPr>
          <p:cNvSpPr>
            <a:spLocks noGrp="1"/>
          </p:cNvSpPr>
          <p:nvPr>
            <p:ph type="pic" idx="13" hasCustomPrompt="1"/>
          </p:nvPr>
        </p:nvSpPr>
        <p:spPr>
          <a:xfrm>
            <a:off x="7159891" y="1390024"/>
            <a:ext cx="4153320" cy="4077955"/>
          </a:xfrm>
          <a:prstGeom prst="rect">
            <a:avLst/>
          </a:prstGeom>
          <a:solidFill>
            <a:schemeClr val="bg2"/>
          </a:solidFill>
        </p:spPr>
        <p:txBody>
          <a:bodyPr/>
          <a:lstStyle>
            <a:lvl1pPr marL="0" indent="0">
              <a:buNone/>
              <a:defRPr sz="1335" b="0" i="0" baseline="0">
                <a:latin typeface="Cera Pro Macmillan Light" pitchFamily="2" charset="0"/>
              </a:defRPr>
            </a:lvl1pPr>
            <a:lvl2pPr marL="609593" indent="0">
              <a:buNone/>
              <a:defRPr sz="3733"/>
            </a:lvl2pPr>
            <a:lvl3pPr marL="1219184" indent="0">
              <a:buNone/>
              <a:defRPr sz="3200"/>
            </a:lvl3pPr>
            <a:lvl4pPr marL="1828777" indent="0">
              <a:buNone/>
              <a:defRPr sz="2667"/>
            </a:lvl4pPr>
            <a:lvl5pPr marL="2438370" indent="0">
              <a:buNone/>
              <a:defRPr sz="2667"/>
            </a:lvl5pPr>
            <a:lvl6pPr marL="3047962" indent="0">
              <a:buNone/>
              <a:defRPr sz="2667"/>
            </a:lvl6pPr>
            <a:lvl7pPr marL="3657554" indent="0">
              <a:buNone/>
              <a:defRPr sz="2667"/>
            </a:lvl7pPr>
            <a:lvl8pPr marL="4267147" indent="0">
              <a:buNone/>
              <a:defRPr sz="2667"/>
            </a:lvl8pPr>
            <a:lvl9pPr marL="4876739" indent="0">
              <a:buNone/>
              <a:defRPr sz="2667"/>
            </a:lvl9pPr>
          </a:lstStyle>
          <a:p>
            <a:pPr lvl="0"/>
            <a:r>
              <a:rPr lang="en-US"/>
              <a:t>Click icon to add illustration if required</a:t>
            </a:r>
          </a:p>
        </p:txBody>
      </p:sp>
      <p:sp>
        <p:nvSpPr>
          <p:cNvPr id="6" name="Slide Number Placeholder 5">
            <a:extLst>
              <a:ext uri="{FF2B5EF4-FFF2-40B4-BE49-F238E27FC236}">
                <a16:creationId xmlns:a16="http://schemas.microsoft.com/office/drawing/2014/main" id="{607931A8-D797-6240-B307-291733C24F47}"/>
              </a:ext>
            </a:extLst>
          </p:cNvPr>
          <p:cNvSpPr>
            <a:spLocks noGrp="1"/>
          </p:cNvSpPr>
          <p:nvPr>
            <p:ph type="sldNum" sz="quarter" idx="4"/>
          </p:nvPr>
        </p:nvSpPr>
        <p:spPr>
          <a:xfrm>
            <a:off x="9843435" y="6419975"/>
            <a:ext cx="2176379" cy="289680"/>
          </a:xfrm>
          <a:prstGeom prst="rect">
            <a:avLst/>
          </a:prstGeom>
        </p:spPr>
        <p:txBody>
          <a:bodyPr/>
          <a:lstStyle>
            <a:lvl1pPr algn="r">
              <a:defRPr sz="1335"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2901152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1CCC196-E959-4D11-8A96-B6C5273E0881}" type="datetimeFigureOut">
              <a:rPr lang="en-GB" smtClean="0"/>
              <a:t>15/10/2025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E75D27C-34DE-436E-8895-52ACADC97D33}" type="slidenum">
              <a:rPr lang="en-GB" smtClean="0"/>
              <a:t>‹#›</a:t>
            </a:fld>
            <a:endParaRPr lang="en-GB" dirty="0"/>
          </a:p>
        </p:txBody>
      </p:sp>
    </p:spTree>
    <p:extLst>
      <p:ext uri="{BB962C8B-B14F-4D97-AF65-F5344CB8AC3E}">
        <p14:creationId xmlns:p14="http://schemas.microsoft.com/office/powerpoint/2010/main" val="2510289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 Slide_1">
    <p:spTree>
      <p:nvGrpSpPr>
        <p:cNvPr id="1" name=""/>
        <p:cNvGrpSpPr/>
        <p:nvPr/>
      </p:nvGrpSpPr>
      <p:grpSpPr>
        <a:xfrm>
          <a:off x="0" y="0"/>
          <a:ext cx="0" cy="0"/>
          <a:chOff x="0" y="0"/>
          <a:chExt cx="0" cy="0"/>
        </a:xfrm>
      </p:grpSpPr>
      <p:pic>
        <p:nvPicPr>
          <p:cNvPr id="7" name="Picture 6"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8">
            <a:extLst>
              <a:ext uri="{FF2B5EF4-FFF2-40B4-BE49-F238E27FC236}">
                <a16:creationId xmlns:a16="http://schemas.microsoft.com/office/drawing/2014/main" id="{B0B26164-B704-4B46-A065-DD3EE180BDB3}"/>
              </a:ext>
            </a:extLst>
          </p:cNvPr>
          <p:cNvSpPr>
            <a:spLocks noGrp="1"/>
          </p:cNvSpPr>
          <p:nvPr>
            <p:ph type="body" sz="quarter" idx="10" hasCustomPrompt="1"/>
          </p:nvPr>
        </p:nvSpPr>
        <p:spPr>
          <a:xfrm>
            <a:off x="720393" y="3429001"/>
            <a:ext cx="6155267"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Cera Pro Macmillan"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9" name="Text Placeholder 8">
            <a:extLst>
              <a:ext uri="{FF2B5EF4-FFF2-40B4-BE49-F238E27FC236}">
                <a16:creationId xmlns:a16="http://schemas.microsoft.com/office/drawing/2014/main" id="{DA565ABC-8682-074B-8D7A-34FFD4A18924}"/>
              </a:ext>
            </a:extLst>
          </p:cNvPr>
          <p:cNvSpPr>
            <a:spLocks noGrp="1"/>
          </p:cNvSpPr>
          <p:nvPr>
            <p:ph type="body" sz="quarter" idx="11" hasCustomPrompt="1"/>
          </p:nvPr>
        </p:nvSpPr>
        <p:spPr>
          <a:xfrm>
            <a:off x="7958616" y="2525290"/>
            <a:ext cx="2926401"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items</a:t>
            </a:r>
          </a:p>
        </p:txBody>
      </p:sp>
      <p:sp>
        <p:nvSpPr>
          <p:cNvPr id="5" name="Slide Number Placeholder 5">
            <a:extLst>
              <a:ext uri="{FF2B5EF4-FFF2-40B4-BE49-F238E27FC236}">
                <a16:creationId xmlns:a16="http://schemas.microsoft.com/office/drawing/2014/main" id="{5BC823F6-D367-554D-A7DC-1D454AE7FFB6}"/>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C6BED65C-CB12-9549-9717-2FE5A2D98332}"/>
              </a:ext>
            </a:extLst>
          </p:cNvPr>
          <p:cNvSpPr>
            <a:spLocks noGrp="1"/>
          </p:cNvSpPr>
          <p:nvPr>
            <p:ph type="body" sz="quarter" idx="12" hasCustomPrompt="1"/>
          </p:nvPr>
        </p:nvSpPr>
        <p:spPr>
          <a:xfrm>
            <a:off x="723862" y="2525289"/>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List title</a:t>
            </a:r>
          </a:p>
        </p:txBody>
      </p:sp>
      <p:sp>
        <p:nvSpPr>
          <p:cNvPr id="2" name="Rectangle 1">
            <a:extLst>
              <a:ext uri="{FF2B5EF4-FFF2-40B4-BE49-F238E27FC236}">
                <a16:creationId xmlns:a16="http://schemas.microsoft.com/office/drawing/2014/main" id="{743ED3C6-9196-3640-6C8E-B695F217B7FD}"/>
              </a:ext>
            </a:extLst>
          </p:cNvPr>
          <p:cNvSpPr/>
          <p:nvPr userDrawn="1"/>
        </p:nvSpPr>
        <p:spPr>
          <a:xfrm>
            <a:off x="-3285642" y="0"/>
            <a:ext cx="3192652"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4837AFC2-842C-58CB-076E-B933B63CF324}"/>
              </a:ext>
            </a:extLst>
          </p:cNvPr>
          <p:cNvSpPr txBox="1">
            <a:spLocks/>
          </p:cNvSpPr>
          <p:nvPr userDrawn="1"/>
        </p:nvSpPr>
        <p:spPr>
          <a:xfrm>
            <a:off x="-3175630" y="2032179"/>
            <a:ext cx="3017135" cy="1638691"/>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2" name="Rectangle 11">
            <a:extLst>
              <a:ext uri="{FF2B5EF4-FFF2-40B4-BE49-F238E27FC236}">
                <a16:creationId xmlns:a16="http://schemas.microsoft.com/office/drawing/2014/main" id="{65D61AD1-9C1E-1DB2-0C57-4547B85C9FA6}"/>
              </a:ext>
            </a:extLst>
          </p:cNvPr>
          <p:cNvSpPr/>
          <p:nvPr userDrawn="1"/>
        </p:nvSpPr>
        <p:spPr>
          <a:xfrm>
            <a:off x="-3285642" y="6527574"/>
            <a:ext cx="3192652" cy="330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4">
            <a:extLst>
              <a:ext uri="{FF2B5EF4-FFF2-40B4-BE49-F238E27FC236}">
                <a16:creationId xmlns:a16="http://schemas.microsoft.com/office/drawing/2014/main" id="{1480F15C-B802-6499-5A03-78AC5BC0015C}"/>
              </a:ext>
            </a:extLst>
          </p:cNvPr>
          <p:cNvSpPr txBox="1">
            <a:spLocks/>
          </p:cNvSpPr>
          <p:nvPr userDrawn="1"/>
        </p:nvSpPr>
        <p:spPr>
          <a:xfrm>
            <a:off x="-3248963" y="6566808"/>
            <a:ext cx="3119489" cy="2911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nvGrpSpPr>
          <p:cNvPr id="10" name="Group 9">
            <a:extLst>
              <a:ext uri="{FF2B5EF4-FFF2-40B4-BE49-F238E27FC236}">
                <a16:creationId xmlns:a16="http://schemas.microsoft.com/office/drawing/2014/main" id="{47B98C22-0A86-3631-AE20-7DA5E763ACDD}"/>
              </a:ext>
            </a:extLst>
          </p:cNvPr>
          <p:cNvGrpSpPr/>
          <p:nvPr userDrawn="1"/>
        </p:nvGrpSpPr>
        <p:grpSpPr>
          <a:xfrm>
            <a:off x="-3285642" y="0"/>
            <a:ext cx="3192652" cy="6858000"/>
            <a:chOff x="-2464232" y="0"/>
            <a:chExt cx="2394489" cy="5143500"/>
          </a:xfrm>
        </p:grpSpPr>
        <p:sp>
          <p:nvSpPr>
            <p:cNvPr id="11" name="Rectangle 10">
              <a:extLst>
                <a:ext uri="{FF2B5EF4-FFF2-40B4-BE49-F238E27FC236}">
                  <a16:creationId xmlns:a16="http://schemas.microsoft.com/office/drawing/2014/main" id="{1CE8C7C5-D961-F632-A736-20F750A3BAF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a:extLst>
                <a:ext uri="{FF2B5EF4-FFF2-40B4-BE49-F238E27FC236}">
                  <a16:creationId xmlns:a16="http://schemas.microsoft.com/office/drawing/2014/main" id="{B6E879C6-0735-C06F-0451-AB0BF42DBDE6}"/>
                </a:ext>
              </a:extLst>
            </p:cNvPr>
            <p:cNvSpPr txBox="1">
              <a:spLocks/>
            </p:cNvSpPr>
            <p:nvPr userDrawn="1"/>
          </p:nvSpPr>
          <p:spPr>
            <a:xfrm>
              <a:off x="-2381723" y="1524133"/>
              <a:ext cx="2262851" cy="2894809"/>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6" name="Text Placeholder 4">
              <a:extLst>
                <a:ext uri="{FF2B5EF4-FFF2-40B4-BE49-F238E27FC236}">
                  <a16:creationId xmlns:a16="http://schemas.microsoft.com/office/drawing/2014/main" id="{E1860E5B-9A16-AB0F-C5A4-837FD74A3F65}"/>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7" name="Rectangle 16">
              <a:extLst>
                <a:ext uri="{FF2B5EF4-FFF2-40B4-BE49-F238E27FC236}">
                  <a16:creationId xmlns:a16="http://schemas.microsoft.com/office/drawing/2014/main" id="{5FFA2E8A-C844-47B4-CAC1-A485A705BD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4">
              <a:extLst>
                <a:ext uri="{FF2B5EF4-FFF2-40B4-BE49-F238E27FC236}">
                  <a16:creationId xmlns:a16="http://schemas.microsoft.com/office/drawing/2014/main" id="{AE1F71C2-3AD7-3CF9-8147-36D52E105555}"/>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9" name="TextBox 18">
              <a:extLst>
                <a:ext uri="{FF2B5EF4-FFF2-40B4-BE49-F238E27FC236}">
                  <a16:creationId xmlns:a16="http://schemas.microsoft.com/office/drawing/2014/main" id="{7020E575-0914-263A-E08B-1362BF7B4FBF}"/>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0" name="Group 19">
            <a:extLst>
              <a:ext uri="{FF2B5EF4-FFF2-40B4-BE49-F238E27FC236}">
                <a16:creationId xmlns:a16="http://schemas.microsoft.com/office/drawing/2014/main" id="{08492C7E-1EC6-26F9-7202-CFC39506BE71}"/>
              </a:ext>
            </a:extLst>
          </p:cNvPr>
          <p:cNvGrpSpPr/>
          <p:nvPr userDrawn="1"/>
        </p:nvGrpSpPr>
        <p:grpSpPr>
          <a:xfrm>
            <a:off x="-3008652" y="178110"/>
            <a:ext cx="1820032" cy="398719"/>
            <a:chOff x="8752635" y="46928"/>
            <a:chExt cx="1365024" cy="299039"/>
          </a:xfrm>
        </p:grpSpPr>
        <p:sp>
          <p:nvSpPr>
            <p:cNvPr id="21" name="Text Placeholder 4">
              <a:extLst>
                <a:ext uri="{FF2B5EF4-FFF2-40B4-BE49-F238E27FC236}">
                  <a16:creationId xmlns:a16="http://schemas.microsoft.com/office/drawing/2014/main" id="{620F147F-9EE4-3F70-17ED-076EE3CE1964}"/>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2" name="Group 21">
              <a:extLst>
                <a:ext uri="{FF2B5EF4-FFF2-40B4-BE49-F238E27FC236}">
                  <a16:creationId xmlns:a16="http://schemas.microsoft.com/office/drawing/2014/main" id="{FF2D362B-6F5F-05AB-FA4F-F889B8E7BECB}"/>
                </a:ext>
              </a:extLst>
            </p:cNvPr>
            <p:cNvGrpSpPr/>
            <p:nvPr/>
          </p:nvGrpSpPr>
          <p:grpSpPr>
            <a:xfrm>
              <a:off x="8752635" y="46928"/>
              <a:ext cx="230266" cy="276999"/>
              <a:chOff x="1963296" y="4518364"/>
              <a:chExt cx="230266" cy="276999"/>
            </a:xfrm>
          </p:grpSpPr>
          <p:sp>
            <p:nvSpPr>
              <p:cNvPr id="23" name="Oval 22">
                <a:extLst>
                  <a:ext uri="{FF2B5EF4-FFF2-40B4-BE49-F238E27FC236}">
                    <a16:creationId xmlns:a16="http://schemas.microsoft.com/office/drawing/2014/main" id="{3007D80F-1CA9-E737-7A9E-A3264A1012F9}"/>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TextBox 23">
                <a:extLst>
                  <a:ext uri="{FF2B5EF4-FFF2-40B4-BE49-F238E27FC236}">
                    <a16:creationId xmlns:a16="http://schemas.microsoft.com/office/drawing/2014/main" id="{C26CB590-4AC2-1022-E690-AC80DD0188E7}"/>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3919435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 Slide_2">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2FA2855A-90EE-5F4D-A382-204C6992B4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8">
            <a:extLst>
              <a:ext uri="{FF2B5EF4-FFF2-40B4-BE49-F238E27FC236}">
                <a16:creationId xmlns:a16="http://schemas.microsoft.com/office/drawing/2014/main" id="{521C5879-0240-8248-9AAA-8B852302C185}"/>
              </a:ext>
            </a:extLst>
          </p:cNvPr>
          <p:cNvSpPr>
            <a:spLocks noGrp="1"/>
          </p:cNvSpPr>
          <p:nvPr>
            <p:ph type="body" sz="quarter" idx="10" hasCustomPrompt="1"/>
          </p:nvPr>
        </p:nvSpPr>
        <p:spPr>
          <a:xfrm>
            <a:off x="719667" y="3429001"/>
            <a:ext cx="5376333"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i="0">
                <a:latin typeface="Cera Pro Macmillan"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6" name="Text Placeholder 8">
            <a:extLst>
              <a:ext uri="{FF2B5EF4-FFF2-40B4-BE49-F238E27FC236}">
                <a16:creationId xmlns:a16="http://schemas.microsoft.com/office/drawing/2014/main" id="{40817A61-905C-6240-9A49-88942C5FA9C9}"/>
              </a:ext>
            </a:extLst>
          </p:cNvPr>
          <p:cNvSpPr>
            <a:spLocks noGrp="1"/>
          </p:cNvSpPr>
          <p:nvPr>
            <p:ph type="body" sz="quarter" idx="11" hasCustomPrompt="1"/>
          </p:nvPr>
        </p:nvSpPr>
        <p:spPr>
          <a:xfrm>
            <a:off x="7958616" y="2525290"/>
            <a:ext cx="2926401" cy="1011767"/>
          </a:xfrm>
          <a:prstGeom prst="rect">
            <a:avLst/>
          </a:prstGeom>
        </p:spPr>
        <p:txBody>
          <a:bodyPr/>
          <a:lstStyle>
            <a:lvl1pPr marL="0" indent="0" algn="l">
              <a:buNone/>
              <a:defRPr sz="2133" b="0" i="0">
                <a:latin typeface="Cera Pro Macmillan Light" pitchFamily="2" charset="0"/>
              </a:defRPr>
            </a:lvl1pPr>
          </a:lstStyle>
          <a:p>
            <a:pPr lvl="0"/>
            <a:r>
              <a:rPr lang="en-US"/>
              <a:t>List items</a:t>
            </a:r>
          </a:p>
        </p:txBody>
      </p:sp>
      <p:sp>
        <p:nvSpPr>
          <p:cNvPr id="7" name="Slide Number Placeholder 5">
            <a:extLst>
              <a:ext uri="{FF2B5EF4-FFF2-40B4-BE49-F238E27FC236}">
                <a16:creationId xmlns:a16="http://schemas.microsoft.com/office/drawing/2014/main" id="{A2DDEB20-3869-3847-898B-BCA24CEFEE45}"/>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a:p>
        </p:txBody>
      </p:sp>
      <p:sp>
        <p:nvSpPr>
          <p:cNvPr id="8" name="Title 2">
            <a:extLst>
              <a:ext uri="{FF2B5EF4-FFF2-40B4-BE49-F238E27FC236}">
                <a16:creationId xmlns:a16="http://schemas.microsoft.com/office/drawing/2014/main" id="{6EA5B8BD-68AC-A840-A0A9-EFCEDCD4B3B1}"/>
              </a:ext>
            </a:extLst>
          </p:cNvPr>
          <p:cNvSpPr>
            <a:spLocks noGrp="1"/>
          </p:cNvSpPr>
          <p:nvPr>
            <p:ph type="title" hasCustomPrompt="1"/>
          </p:nvPr>
        </p:nvSpPr>
        <p:spPr>
          <a:xfrm>
            <a:off x="737893" y="2525467"/>
            <a:ext cx="5358108" cy="829773"/>
          </a:xfrm>
          <a:prstGeom prst="rect">
            <a:avLst/>
          </a:prstGeom>
        </p:spPr>
        <p:txBody>
          <a:bodyPr/>
          <a:lstStyle>
            <a:lvl1pPr algn="l">
              <a:defRPr sz="4267" b="0" i="0">
                <a:solidFill>
                  <a:schemeClr val="bg1"/>
                </a:solidFill>
                <a:latin typeface="Cera Pro Macmillan Black" pitchFamily="2" charset="0"/>
              </a:defRPr>
            </a:lvl1pPr>
          </a:lstStyle>
          <a:p>
            <a:r>
              <a:rPr lang="en-US"/>
              <a:t>List title</a:t>
            </a:r>
          </a:p>
        </p:txBody>
      </p:sp>
      <p:grpSp>
        <p:nvGrpSpPr>
          <p:cNvPr id="20" name="Group 19"/>
          <p:cNvGrpSpPr/>
          <p:nvPr userDrawn="1"/>
        </p:nvGrpSpPr>
        <p:grpSpPr>
          <a:xfrm>
            <a:off x="-3285642" y="0"/>
            <a:ext cx="3192652" cy="6858000"/>
            <a:chOff x="-2464232" y="0"/>
            <a:chExt cx="2394489" cy="5143500"/>
          </a:xfrm>
        </p:grpSpPr>
        <p:sp>
          <p:nvSpPr>
            <p:cNvPr id="14" name="Rectangle 13">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7" name="Rectangle 16">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725966E6-8083-5BA0-DA08-F6C19DF56688}"/>
              </a:ext>
            </a:extLst>
          </p:cNvPr>
          <p:cNvGrpSpPr/>
          <p:nvPr userDrawn="1"/>
        </p:nvGrpSpPr>
        <p:grpSpPr>
          <a:xfrm>
            <a:off x="-3285642" y="0"/>
            <a:ext cx="3192652" cy="6858000"/>
            <a:chOff x="-2464232" y="0"/>
            <a:chExt cx="2394489" cy="5143500"/>
          </a:xfrm>
        </p:grpSpPr>
        <p:sp>
          <p:nvSpPr>
            <p:cNvPr id="4" name="Rectangle 3">
              <a:extLst>
                <a:ext uri="{FF2B5EF4-FFF2-40B4-BE49-F238E27FC236}">
                  <a16:creationId xmlns:a16="http://schemas.microsoft.com/office/drawing/2014/main" id="{B41A3592-762C-9DF8-630F-E9BB594BE00E}"/>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a:extLst>
                <a:ext uri="{FF2B5EF4-FFF2-40B4-BE49-F238E27FC236}">
                  <a16:creationId xmlns:a16="http://schemas.microsoft.com/office/drawing/2014/main" id="{C399D231-0BA4-8C38-A634-088C69917204}"/>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0" name="Text Placeholder 4">
              <a:extLst>
                <a:ext uri="{FF2B5EF4-FFF2-40B4-BE49-F238E27FC236}">
                  <a16:creationId xmlns:a16="http://schemas.microsoft.com/office/drawing/2014/main" id="{5D885CD9-200B-DC24-DD9E-C1A8C854017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CEB78C0C-89B1-0725-7861-81A1F0209D29}"/>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4">
              <a:extLst>
                <a:ext uri="{FF2B5EF4-FFF2-40B4-BE49-F238E27FC236}">
                  <a16:creationId xmlns:a16="http://schemas.microsoft.com/office/drawing/2014/main" id="{ED08A258-2F7A-CF22-E422-AFEA1ED38143}"/>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86E92B6B-2AD4-54A6-170F-D7421157ED9A}"/>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A2FA864F-F0D8-50FE-CBE1-133F7E0CFD5C}"/>
              </a:ext>
            </a:extLst>
          </p:cNvPr>
          <p:cNvGrpSpPr/>
          <p:nvPr userDrawn="1"/>
        </p:nvGrpSpPr>
        <p:grpSpPr>
          <a:xfrm>
            <a:off x="-3008652" y="178110"/>
            <a:ext cx="1820032" cy="398719"/>
            <a:chOff x="8752635" y="46928"/>
            <a:chExt cx="1365024" cy="299039"/>
          </a:xfrm>
        </p:grpSpPr>
        <p:sp>
          <p:nvSpPr>
            <p:cNvPr id="22" name="Text Placeholder 4">
              <a:extLst>
                <a:ext uri="{FF2B5EF4-FFF2-40B4-BE49-F238E27FC236}">
                  <a16:creationId xmlns:a16="http://schemas.microsoft.com/office/drawing/2014/main" id="{3C495A23-F9AE-1282-4383-D3AD17DAED04}"/>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46D5E77-9E15-6F45-853B-A2056A72D95E}"/>
                </a:ext>
              </a:extLst>
            </p:cNvPr>
            <p:cNvGrpSpPr/>
            <p:nvPr/>
          </p:nvGrpSpPr>
          <p:grpSpPr>
            <a:xfrm>
              <a:off x="8752635" y="46928"/>
              <a:ext cx="230266" cy="276999"/>
              <a:chOff x="1963296" y="4518364"/>
              <a:chExt cx="230266" cy="276999"/>
            </a:xfrm>
          </p:grpSpPr>
          <p:sp>
            <p:nvSpPr>
              <p:cNvPr id="24" name="Oval 23">
                <a:extLst>
                  <a:ext uri="{FF2B5EF4-FFF2-40B4-BE49-F238E27FC236}">
                    <a16:creationId xmlns:a16="http://schemas.microsoft.com/office/drawing/2014/main" id="{9F62CE05-F2B2-3BB0-44C3-3083AA866177}"/>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TextBox 24">
                <a:extLst>
                  <a:ext uri="{FF2B5EF4-FFF2-40B4-BE49-F238E27FC236}">
                    <a16:creationId xmlns:a16="http://schemas.microsoft.com/office/drawing/2014/main" id="{1F1791A4-E0AE-512A-8816-77261CAA7DF1}"/>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6062943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5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only Slide_1">
    <p:spTree>
      <p:nvGrpSpPr>
        <p:cNvPr id="1" name=""/>
        <p:cNvGrpSpPr/>
        <p:nvPr/>
      </p:nvGrpSpPr>
      <p:grpSpPr>
        <a:xfrm>
          <a:off x="0" y="0"/>
          <a:ext cx="0" cy="0"/>
          <a:chOff x="0" y="0"/>
          <a:chExt cx="0" cy="0"/>
        </a:xfrm>
      </p:grpSpPr>
      <p:pic>
        <p:nvPicPr>
          <p:cNvPr id="8" name="Picture 7"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5" name="Slide Number Placeholder 5">
            <a:extLst>
              <a:ext uri="{FF2B5EF4-FFF2-40B4-BE49-F238E27FC236}">
                <a16:creationId xmlns:a16="http://schemas.microsoft.com/office/drawing/2014/main" id="{51E371A2-9F8E-6B49-B7A3-A1BA31C63A96}"/>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96A65417-7A15-9241-9524-0D7D3032FF75}"/>
              </a:ext>
            </a:extLst>
          </p:cNvPr>
          <p:cNvSpPr>
            <a:spLocks noGrp="1"/>
          </p:cNvSpPr>
          <p:nvPr>
            <p:ph type="body" sz="quarter" idx="12" hasCustomPrompt="1"/>
          </p:nvPr>
        </p:nvSpPr>
        <p:spPr>
          <a:xfrm>
            <a:off x="723862" y="2130437"/>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10" name="Text Placeholder 8">
            <a:extLst>
              <a:ext uri="{FF2B5EF4-FFF2-40B4-BE49-F238E27FC236}">
                <a16:creationId xmlns:a16="http://schemas.microsoft.com/office/drawing/2014/main" id="{EF4489A2-E618-A747-8514-0842DAAFF6BC}"/>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E1D1334C-6DB0-F07C-D624-905BEB484CD1}"/>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92AAF627-627A-5365-5B9D-092A3BDAECE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a:extLst>
                <a:ext uri="{FF2B5EF4-FFF2-40B4-BE49-F238E27FC236}">
                  <a16:creationId xmlns:a16="http://schemas.microsoft.com/office/drawing/2014/main" id="{B3001A30-142A-20F4-E98E-FCDC9D5905A1}"/>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9" name="Text Placeholder 4">
              <a:extLst>
                <a:ext uri="{FF2B5EF4-FFF2-40B4-BE49-F238E27FC236}">
                  <a16:creationId xmlns:a16="http://schemas.microsoft.com/office/drawing/2014/main" id="{C5B40149-9E7D-EA96-64A8-0DEA50E7E9B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37F74E31-31BD-4A37-C2C7-FCEA83C2C4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4">
              <a:extLst>
                <a:ext uri="{FF2B5EF4-FFF2-40B4-BE49-F238E27FC236}">
                  <a16:creationId xmlns:a16="http://schemas.microsoft.com/office/drawing/2014/main" id="{5543E62D-3CC1-7BCC-201A-F37E716914E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500FE016-1C6F-E1C2-6375-EDF2C0E89682}"/>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29619073-0143-70A8-324B-BCB1D3775A0A}"/>
              </a:ext>
            </a:extLst>
          </p:cNvPr>
          <p:cNvGrpSpPr/>
          <p:nvPr userDrawn="1"/>
        </p:nvGrpSpPr>
        <p:grpSpPr>
          <a:xfrm>
            <a:off x="-3008652" y="178110"/>
            <a:ext cx="1820032" cy="398719"/>
            <a:chOff x="8752635" y="46928"/>
            <a:chExt cx="1365024" cy="299039"/>
          </a:xfrm>
        </p:grpSpPr>
        <p:sp>
          <p:nvSpPr>
            <p:cNvPr id="22" name="Text Placeholder 4">
              <a:extLst>
                <a:ext uri="{FF2B5EF4-FFF2-40B4-BE49-F238E27FC236}">
                  <a16:creationId xmlns:a16="http://schemas.microsoft.com/office/drawing/2014/main" id="{70A91E51-7A7E-0379-35D5-45DFA73244EB}"/>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AE19F38-6D58-BA89-2817-986CA8FDC876}"/>
                </a:ext>
              </a:extLst>
            </p:cNvPr>
            <p:cNvGrpSpPr/>
            <p:nvPr/>
          </p:nvGrpSpPr>
          <p:grpSpPr>
            <a:xfrm>
              <a:off x="8752635" y="46928"/>
              <a:ext cx="230266" cy="276999"/>
              <a:chOff x="1963296" y="4518364"/>
              <a:chExt cx="230266" cy="276999"/>
            </a:xfrm>
          </p:grpSpPr>
          <p:sp>
            <p:nvSpPr>
              <p:cNvPr id="24" name="Oval 23">
                <a:extLst>
                  <a:ext uri="{FF2B5EF4-FFF2-40B4-BE49-F238E27FC236}">
                    <a16:creationId xmlns:a16="http://schemas.microsoft.com/office/drawing/2014/main" id="{F3BD27D1-EEF7-9A47-38A9-22CFC30E27F3}"/>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TextBox 24">
                <a:extLst>
                  <a:ext uri="{FF2B5EF4-FFF2-40B4-BE49-F238E27FC236}">
                    <a16:creationId xmlns:a16="http://schemas.microsoft.com/office/drawing/2014/main" id="{BB761E20-161B-1B44-9127-800198CAE310}"/>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096403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only Slide_2">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2"/>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grpSp>
        <p:nvGrpSpPr>
          <p:cNvPr id="12" name="Group 11"/>
          <p:cNvGrpSpPr/>
          <p:nvPr userDrawn="1"/>
        </p:nvGrpSpPr>
        <p:grpSpPr>
          <a:xfrm>
            <a:off x="-3285642" y="0"/>
            <a:ext cx="3192652" cy="6858000"/>
            <a:chOff x="-2464232" y="0"/>
            <a:chExt cx="2394489" cy="5143500"/>
          </a:xfrm>
        </p:grpSpPr>
        <p:sp>
          <p:nvSpPr>
            <p:cNvPr id="13" name="Rectangle 12">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6" name="Rectangle 15">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0C7CE68A-02F1-3917-75CB-F566DA224577}"/>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7E2B8259-05C5-3732-B6A7-2143CECBE5E6}"/>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a:extLst>
                <a:ext uri="{FF2B5EF4-FFF2-40B4-BE49-F238E27FC236}">
                  <a16:creationId xmlns:a16="http://schemas.microsoft.com/office/drawing/2014/main" id="{7AB80098-12F0-0521-49AB-986C1B984D62}"/>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6" name="Text Placeholder 4">
              <a:extLst>
                <a:ext uri="{FF2B5EF4-FFF2-40B4-BE49-F238E27FC236}">
                  <a16:creationId xmlns:a16="http://schemas.microsoft.com/office/drawing/2014/main" id="{02A92200-7882-B611-2EDA-2822FB284B4A}"/>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9" name="Rectangle 8">
              <a:extLst>
                <a:ext uri="{FF2B5EF4-FFF2-40B4-BE49-F238E27FC236}">
                  <a16:creationId xmlns:a16="http://schemas.microsoft.com/office/drawing/2014/main" id="{994D25DA-6933-97A1-64CA-61C38FD15F5E}"/>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4">
              <a:extLst>
                <a:ext uri="{FF2B5EF4-FFF2-40B4-BE49-F238E27FC236}">
                  <a16:creationId xmlns:a16="http://schemas.microsoft.com/office/drawing/2014/main" id="{86DC8FB5-4513-65B8-62E8-69DA26EB6F2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1" name="TextBox 10">
              <a:extLst>
                <a:ext uri="{FF2B5EF4-FFF2-40B4-BE49-F238E27FC236}">
                  <a16:creationId xmlns:a16="http://schemas.microsoft.com/office/drawing/2014/main" id="{9106ECCA-77FB-B2D1-856A-03E7EBE07075}"/>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19" name="Group 18">
            <a:extLst>
              <a:ext uri="{FF2B5EF4-FFF2-40B4-BE49-F238E27FC236}">
                <a16:creationId xmlns:a16="http://schemas.microsoft.com/office/drawing/2014/main" id="{642B759D-484A-33BC-0BFB-8141DEFC663A}"/>
              </a:ext>
            </a:extLst>
          </p:cNvPr>
          <p:cNvGrpSpPr/>
          <p:nvPr userDrawn="1"/>
        </p:nvGrpSpPr>
        <p:grpSpPr>
          <a:xfrm>
            <a:off x="-3008652" y="178110"/>
            <a:ext cx="1820032" cy="398719"/>
            <a:chOff x="8752635" y="46928"/>
            <a:chExt cx="1365024" cy="299039"/>
          </a:xfrm>
        </p:grpSpPr>
        <p:sp>
          <p:nvSpPr>
            <p:cNvPr id="20" name="Text Placeholder 4">
              <a:extLst>
                <a:ext uri="{FF2B5EF4-FFF2-40B4-BE49-F238E27FC236}">
                  <a16:creationId xmlns:a16="http://schemas.microsoft.com/office/drawing/2014/main" id="{C8D67DBF-D363-A242-9156-C0F0DCC43CF3}"/>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1" name="Group 20">
              <a:extLst>
                <a:ext uri="{FF2B5EF4-FFF2-40B4-BE49-F238E27FC236}">
                  <a16:creationId xmlns:a16="http://schemas.microsoft.com/office/drawing/2014/main" id="{BDA4FBD5-6479-BC56-C15A-7F82B50EF3D6}"/>
                </a:ext>
              </a:extLst>
            </p:cNvPr>
            <p:cNvGrpSpPr/>
            <p:nvPr/>
          </p:nvGrpSpPr>
          <p:grpSpPr>
            <a:xfrm>
              <a:off x="8752635" y="46928"/>
              <a:ext cx="230266" cy="276999"/>
              <a:chOff x="1963296" y="4518364"/>
              <a:chExt cx="230266" cy="276999"/>
            </a:xfrm>
          </p:grpSpPr>
          <p:sp>
            <p:nvSpPr>
              <p:cNvPr id="22" name="Oval 21">
                <a:extLst>
                  <a:ext uri="{FF2B5EF4-FFF2-40B4-BE49-F238E27FC236}">
                    <a16:creationId xmlns:a16="http://schemas.microsoft.com/office/drawing/2014/main" id="{CE7155A5-928A-DF72-B11D-2ECE174F2A60}"/>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TextBox 22">
                <a:extLst>
                  <a:ext uri="{FF2B5EF4-FFF2-40B4-BE49-F238E27FC236}">
                    <a16:creationId xmlns:a16="http://schemas.microsoft.com/office/drawing/2014/main" id="{AAF48FC2-B653-1B9E-EEF6-5DD8A6A51E97}"/>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3806375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only Slide_3">
    <p:spTree>
      <p:nvGrpSpPr>
        <p:cNvPr id="1" name=""/>
        <p:cNvGrpSpPr/>
        <p:nvPr/>
      </p:nvGrpSpPr>
      <p:grpSpPr>
        <a:xfrm>
          <a:off x="0" y="0"/>
          <a:ext cx="0" cy="0"/>
          <a:chOff x="0" y="0"/>
          <a:chExt cx="0" cy="0"/>
        </a:xfrm>
      </p:grpSpPr>
      <p:pic>
        <p:nvPicPr>
          <p:cNvPr id="13" name="Picture 12"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8" name="Text Placeholder 8">
            <a:extLst>
              <a:ext uri="{FF2B5EF4-FFF2-40B4-BE49-F238E27FC236}">
                <a16:creationId xmlns:a16="http://schemas.microsoft.com/office/drawing/2014/main" id="{F6CB596B-36C7-8E4A-A63D-B71EE34BB757}"/>
              </a:ext>
            </a:extLst>
          </p:cNvPr>
          <p:cNvSpPr>
            <a:spLocks noGrp="1"/>
          </p:cNvSpPr>
          <p:nvPr>
            <p:ph type="body" sz="quarter" idx="10" hasCustomPrompt="1"/>
          </p:nvPr>
        </p:nvSpPr>
        <p:spPr>
          <a:xfrm>
            <a:off x="723862" y="1064383"/>
            <a:ext cx="4955955" cy="1625599"/>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9" name="Text Placeholder 8">
            <a:extLst>
              <a:ext uri="{FF2B5EF4-FFF2-40B4-BE49-F238E27FC236}">
                <a16:creationId xmlns:a16="http://schemas.microsoft.com/office/drawing/2014/main" id="{0E9D0B46-4E09-1A4C-B0E1-C1058BBE9149}"/>
              </a:ext>
            </a:extLst>
          </p:cNvPr>
          <p:cNvSpPr>
            <a:spLocks noGrp="1"/>
          </p:cNvSpPr>
          <p:nvPr>
            <p:ph type="body" sz="quarter" idx="11"/>
          </p:nvPr>
        </p:nvSpPr>
        <p:spPr>
          <a:xfrm>
            <a:off x="723861" y="3764039"/>
            <a:ext cx="4955955" cy="1638691"/>
          </a:xfrm>
          <a:prstGeom prst="rect">
            <a:avLst/>
          </a:prstGeom>
        </p:spPr>
        <p:txBody>
          <a:bodyPr/>
          <a:lstStyle>
            <a:lvl1pPr marL="0" indent="0" algn="l">
              <a:buNone/>
              <a:defRPr sz="1467" b="0" i="0">
                <a:solidFill>
                  <a:schemeClr val="bg1"/>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08D2C147-8923-6D4F-8A0C-3DBFB00A0E92}"/>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chemeClr val="bg1"/>
                </a:solidFill>
                <a:latin typeface="Cera Pro Macmillan Light" pitchFamily="2" charset="0"/>
              </a:defRPr>
            </a:lvl1pPr>
          </a:lstStyle>
          <a:p>
            <a:pPr lvl="0"/>
            <a:endParaRPr lang="en-US"/>
          </a:p>
        </p:txBody>
      </p:sp>
      <p:sp>
        <p:nvSpPr>
          <p:cNvPr id="11" name="Text Placeholder 8">
            <a:extLst>
              <a:ext uri="{FF2B5EF4-FFF2-40B4-BE49-F238E27FC236}">
                <a16:creationId xmlns:a16="http://schemas.microsoft.com/office/drawing/2014/main" id="{C605572E-B08E-8949-9B4D-571DB354F70F}"/>
              </a:ext>
            </a:extLst>
          </p:cNvPr>
          <p:cNvSpPr>
            <a:spLocks noGrp="1"/>
          </p:cNvSpPr>
          <p:nvPr>
            <p:ph type="body" sz="quarter" idx="13" hasCustomPrompt="1"/>
          </p:nvPr>
        </p:nvSpPr>
        <p:spPr>
          <a:xfrm>
            <a:off x="721781"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2" name="Slide Number Placeholder 5">
            <a:extLst>
              <a:ext uri="{FF2B5EF4-FFF2-40B4-BE49-F238E27FC236}">
                <a16:creationId xmlns:a16="http://schemas.microsoft.com/office/drawing/2014/main" id="{E17ABDA8-C0EA-ED45-98DB-B01530CC25D8}"/>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grpSp>
        <p:nvGrpSpPr>
          <p:cNvPr id="16" name="Group 15"/>
          <p:cNvGrpSpPr/>
          <p:nvPr userDrawn="1"/>
        </p:nvGrpSpPr>
        <p:grpSpPr>
          <a:xfrm>
            <a:off x="-3285642" y="0"/>
            <a:ext cx="3192652" cy="6858000"/>
            <a:chOff x="-2464232" y="0"/>
            <a:chExt cx="2394489" cy="5143500"/>
          </a:xfrm>
        </p:grpSpPr>
        <p:sp>
          <p:nvSpPr>
            <p:cNvPr id="17" name="Rectangle 16">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20" name="Rectangle 19">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6ED0C915-0232-550C-FE24-9589E2EE89DA}"/>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89BCA548-2026-2082-ADD1-6EF157DAA024}"/>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a:extLst>
                <a:ext uri="{FF2B5EF4-FFF2-40B4-BE49-F238E27FC236}">
                  <a16:creationId xmlns:a16="http://schemas.microsoft.com/office/drawing/2014/main" id="{51598019-6727-92AB-99C8-F9423CC08ECF}"/>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5" name="Text Placeholder 4">
              <a:extLst>
                <a:ext uri="{FF2B5EF4-FFF2-40B4-BE49-F238E27FC236}">
                  <a16:creationId xmlns:a16="http://schemas.microsoft.com/office/drawing/2014/main" id="{E6513EC5-1817-DFED-9590-336C712A0DB3}"/>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6" name="Rectangle 5">
              <a:extLst>
                <a:ext uri="{FF2B5EF4-FFF2-40B4-BE49-F238E27FC236}">
                  <a16:creationId xmlns:a16="http://schemas.microsoft.com/office/drawing/2014/main" id="{19F53197-A3F3-CC97-2314-4475674864FC}"/>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
              <a:extLst>
                <a:ext uri="{FF2B5EF4-FFF2-40B4-BE49-F238E27FC236}">
                  <a16:creationId xmlns:a16="http://schemas.microsoft.com/office/drawing/2014/main" id="{5F8E123F-B6A9-8A50-1C0E-F04ED6D85710}"/>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5" name="TextBox 14">
              <a:extLst>
                <a:ext uri="{FF2B5EF4-FFF2-40B4-BE49-F238E27FC236}">
                  <a16:creationId xmlns:a16="http://schemas.microsoft.com/office/drawing/2014/main" id="{49BFD5D6-8F4D-3524-C560-74B9176CFA7F}"/>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3" name="Group 22">
            <a:extLst>
              <a:ext uri="{FF2B5EF4-FFF2-40B4-BE49-F238E27FC236}">
                <a16:creationId xmlns:a16="http://schemas.microsoft.com/office/drawing/2014/main" id="{DF60155E-AC48-6EDA-5E91-A5B59D8F7CD6}"/>
              </a:ext>
            </a:extLst>
          </p:cNvPr>
          <p:cNvGrpSpPr/>
          <p:nvPr userDrawn="1"/>
        </p:nvGrpSpPr>
        <p:grpSpPr>
          <a:xfrm>
            <a:off x="-3008652" y="178110"/>
            <a:ext cx="1820032" cy="398719"/>
            <a:chOff x="8752635" y="46928"/>
            <a:chExt cx="1365024" cy="299039"/>
          </a:xfrm>
        </p:grpSpPr>
        <p:sp>
          <p:nvSpPr>
            <p:cNvPr id="24" name="Text Placeholder 4">
              <a:extLst>
                <a:ext uri="{FF2B5EF4-FFF2-40B4-BE49-F238E27FC236}">
                  <a16:creationId xmlns:a16="http://schemas.microsoft.com/office/drawing/2014/main" id="{B3A58B36-42C4-D798-58BF-EA6791BD8551}"/>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5" name="Group 24">
              <a:extLst>
                <a:ext uri="{FF2B5EF4-FFF2-40B4-BE49-F238E27FC236}">
                  <a16:creationId xmlns:a16="http://schemas.microsoft.com/office/drawing/2014/main" id="{5BFBDBBD-69E4-7299-0313-9B114A9C46C4}"/>
                </a:ext>
              </a:extLst>
            </p:cNvPr>
            <p:cNvGrpSpPr/>
            <p:nvPr/>
          </p:nvGrpSpPr>
          <p:grpSpPr>
            <a:xfrm>
              <a:off x="8752635" y="46928"/>
              <a:ext cx="230266" cy="276999"/>
              <a:chOff x="1963296" y="4518364"/>
              <a:chExt cx="230266" cy="276999"/>
            </a:xfrm>
          </p:grpSpPr>
          <p:sp>
            <p:nvSpPr>
              <p:cNvPr id="26" name="Oval 25">
                <a:extLst>
                  <a:ext uri="{FF2B5EF4-FFF2-40B4-BE49-F238E27FC236}">
                    <a16:creationId xmlns:a16="http://schemas.microsoft.com/office/drawing/2014/main" id="{F013EABA-B940-D8D8-E3F5-BF5FCA8CB951}"/>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extBox 26">
                <a:extLst>
                  <a:ext uri="{FF2B5EF4-FFF2-40B4-BE49-F238E27FC236}">
                    <a16:creationId xmlns:a16="http://schemas.microsoft.com/office/drawing/2014/main" id="{646A0347-E7EB-FF6C-07FD-F7B42E975108}"/>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219612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C77D-AD3A-4847-B86D-DD434ACE7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A5338F-C161-4F24-973D-B13228428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7E9E8-0DF2-4EA7-983D-2451C3E86BE4}"/>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5" name="Footer Placeholder 4">
            <a:extLst>
              <a:ext uri="{FF2B5EF4-FFF2-40B4-BE49-F238E27FC236}">
                <a16:creationId xmlns:a16="http://schemas.microsoft.com/office/drawing/2014/main" id="{BBC135D6-449D-47D0-93EC-5CB714C719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87219D-71D3-4541-9A21-B0CA70095E62}"/>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2925952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8" y="1064383"/>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7" y="3764039"/>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7D441738-6A27-CCC8-8FC3-125D836939B3}"/>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2E94C8C2-D4A7-FB8C-3924-CADB309AD5E9}"/>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a:extLst>
                <a:ext uri="{FF2B5EF4-FFF2-40B4-BE49-F238E27FC236}">
                  <a16:creationId xmlns:a16="http://schemas.microsoft.com/office/drawing/2014/main" id="{4692FDBF-9039-1A12-28E0-112021207410}"/>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5" name="Text Placeholder 4">
              <a:extLst>
                <a:ext uri="{FF2B5EF4-FFF2-40B4-BE49-F238E27FC236}">
                  <a16:creationId xmlns:a16="http://schemas.microsoft.com/office/drawing/2014/main" id="{5A941A3C-9020-5AF0-C15B-D27E3CCC252B}"/>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6" name="Rectangle 5">
              <a:extLst>
                <a:ext uri="{FF2B5EF4-FFF2-40B4-BE49-F238E27FC236}">
                  <a16:creationId xmlns:a16="http://schemas.microsoft.com/office/drawing/2014/main" id="{A8516D56-D748-BEEF-36BE-E6EA4EB002E4}"/>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4">
              <a:extLst>
                <a:ext uri="{FF2B5EF4-FFF2-40B4-BE49-F238E27FC236}">
                  <a16:creationId xmlns:a16="http://schemas.microsoft.com/office/drawing/2014/main" id="{0B776AC7-5A8C-3B05-914F-3EF61DD4EE54}"/>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467B8A08-AC8A-FB4E-EF5A-C417DAC0F35F}"/>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43C6677E-B02C-FC22-B260-5CC84AD47E37}"/>
              </a:ext>
            </a:extLst>
          </p:cNvPr>
          <p:cNvGrpSpPr/>
          <p:nvPr userDrawn="1"/>
        </p:nvGrpSpPr>
        <p:grpSpPr>
          <a:xfrm>
            <a:off x="-3008652" y="178110"/>
            <a:ext cx="1820032" cy="398719"/>
            <a:chOff x="8752635" y="46928"/>
            <a:chExt cx="1365024" cy="299039"/>
          </a:xfrm>
        </p:grpSpPr>
        <p:sp>
          <p:nvSpPr>
            <p:cNvPr id="22" name="Text Placeholder 4">
              <a:extLst>
                <a:ext uri="{FF2B5EF4-FFF2-40B4-BE49-F238E27FC236}">
                  <a16:creationId xmlns:a16="http://schemas.microsoft.com/office/drawing/2014/main" id="{A951B0FF-2C55-0C73-36C6-821DBBEEFFF1}"/>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E0421391-6DE6-C7E7-467D-ACD9735F95E4}"/>
                </a:ext>
              </a:extLst>
            </p:cNvPr>
            <p:cNvGrpSpPr/>
            <p:nvPr/>
          </p:nvGrpSpPr>
          <p:grpSpPr>
            <a:xfrm>
              <a:off x="8752635" y="46928"/>
              <a:ext cx="230266" cy="276999"/>
              <a:chOff x="1963296" y="4518364"/>
              <a:chExt cx="230266" cy="276999"/>
            </a:xfrm>
          </p:grpSpPr>
          <p:sp>
            <p:nvSpPr>
              <p:cNvPr id="24" name="Oval 23">
                <a:extLst>
                  <a:ext uri="{FF2B5EF4-FFF2-40B4-BE49-F238E27FC236}">
                    <a16:creationId xmlns:a16="http://schemas.microsoft.com/office/drawing/2014/main" id="{6542D104-0F94-BCAC-3486-7F9C3A49EEE6}"/>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TextBox 24">
                <a:extLst>
                  <a:ext uri="{FF2B5EF4-FFF2-40B4-BE49-F238E27FC236}">
                    <a16:creationId xmlns:a16="http://schemas.microsoft.com/office/drawing/2014/main" id="{713EB417-D85B-01FE-FC0C-34228A584748}"/>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4098623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Divider Slide_Green">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9190D2FA-D60A-394C-89FA-A04F874613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2">
            <a:extLst>
              <a:ext uri="{FF2B5EF4-FFF2-40B4-BE49-F238E27FC236}">
                <a16:creationId xmlns:a16="http://schemas.microsoft.com/office/drawing/2014/main" id="{AE6C1A52-22EF-9341-BF14-AACADD7CD8B6}"/>
              </a:ext>
            </a:extLst>
          </p:cNvPr>
          <p:cNvSpPr>
            <a:spLocks noGrp="1"/>
          </p:cNvSpPr>
          <p:nvPr>
            <p:ph type="title" hasCustomPrompt="1"/>
          </p:nvPr>
        </p:nvSpPr>
        <p:spPr>
          <a:xfrm>
            <a:off x="2118198" y="2112841"/>
            <a:ext cx="7955604" cy="1112420"/>
          </a:xfrm>
          <a:prstGeom prst="rect">
            <a:avLst/>
          </a:prstGeom>
        </p:spPr>
        <p:txBody>
          <a:bodyPr/>
          <a:lstStyle>
            <a:lvl1pPr algn="ctr">
              <a:defRPr sz="6400" b="0" i="0">
                <a:solidFill>
                  <a:schemeClr val="bg1"/>
                </a:solidFill>
                <a:latin typeface="Cera Pro Macmillan Black" pitchFamily="2" charset="0"/>
              </a:defRPr>
            </a:lvl1pPr>
          </a:lstStyle>
          <a:p>
            <a:r>
              <a:rPr lang="en-US"/>
              <a:t>Section title</a:t>
            </a:r>
          </a:p>
        </p:txBody>
      </p:sp>
      <p:sp>
        <p:nvSpPr>
          <p:cNvPr id="7" name="Text Placeholder 8">
            <a:extLst>
              <a:ext uri="{FF2B5EF4-FFF2-40B4-BE49-F238E27FC236}">
                <a16:creationId xmlns:a16="http://schemas.microsoft.com/office/drawing/2014/main" id="{CDE1B9A0-CE32-2B4E-B194-F01DE3A192D1}"/>
              </a:ext>
            </a:extLst>
          </p:cNvPr>
          <p:cNvSpPr>
            <a:spLocks noGrp="1"/>
          </p:cNvSpPr>
          <p:nvPr>
            <p:ph type="body" sz="quarter" idx="10" hasCustomPrompt="1"/>
          </p:nvPr>
        </p:nvSpPr>
        <p:spPr>
          <a:xfrm>
            <a:off x="2118198" y="3242059"/>
            <a:ext cx="7955604" cy="1011767"/>
          </a:xfrm>
          <a:prstGeom prst="rect">
            <a:avLst/>
          </a:prstGeom>
        </p:spPr>
        <p:txBody>
          <a:bodyPr/>
          <a:lstStyle>
            <a:lvl1pPr marL="0" indent="0" algn="ctr">
              <a:buNone/>
              <a:defRPr sz="2800" b="1" i="0">
                <a:latin typeface="Cera Pro Macmillan" pitchFamily="2" charset="0"/>
              </a:defRPr>
            </a:lvl1pPr>
          </a:lstStyle>
          <a:p>
            <a:pPr lvl="0"/>
            <a:r>
              <a:rPr lang="en-US"/>
              <a:t>Section sub-title if required</a:t>
            </a:r>
          </a:p>
        </p:txBody>
      </p:sp>
      <p:sp>
        <p:nvSpPr>
          <p:cNvPr id="8" name="Text Placeholder 8">
            <a:extLst>
              <a:ext uri="{FF2B5EF4-FFF2-40B4-BE49-F238E27FC236}">
                <a16:creationId xmlns:a16="http://schemas.microsoft.com/office/drawing/2014/main" id="{66930FB9-DC33-9742-A034-DDEE36B793E7}"/>
              </a:ext>
            </a:extLst>
          </p:cNvPr>
          <p:cNvSpPr>
            <a:spLocks noGrp="1"/>
          </p:cNvSpPr>
          <p:nvPr>
            <p:ph type="body" sz="quarter" idx="11" hasCustomPrompt="1"/>
          </p:nvPr>
        </p:nvSpPr>
        <p:spPr>
          <a:xfrm>
            <a:off x="4632798" y="4119630"/>
            <a:ext cx="2926401" cy="482517"/>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r>
              <a:rPr lang="en-US"/>
              <a:t>Presentation date</a:t>
            </a:r>
          </a:p>
        </p:txBody>
      </p:sp>
      <p:sp>
        <p:nvSpPr>
          <p:cNvPr id="5" name="Slide Number Placeholder 5">
            <a:extLst>
              <a:ext uri="{FF2B5EF4-FFF2-40B4-BE49-F238E27FC236}">
                <a16:creationId xmlns:a16="http://schemas.microsoft.com/office/drawing/2014/main" id="{E7BBF844-E956-A644-A1A3-4960B357A6BE}"/>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grpSp>
        <p:nvGrpSpPr>
          <p:cNvPr id="12" name="Group 11"/>
          <p:cNvGrpSpPr/>
          <p:nvPr userDrawn="1"/>
        </p:nvGrpSpPr>
        <p:grpSpPr>
          <a:xfrm>
            <a:off x="-3285642" y="0"/>
            <a:ext cx="3192652" cy="6858000"/>
            <a:chOff x="-2464232" y="0"/>
            <a:chExt cx="2394489" cy="5143500"/>
          </a:xfrm>
        </p:grpSpPr>
        <p:sp>
          <p:nvSpPr>
            <p:cNvPr id="13" name="Rectangle 12">
              <a:extLst>
                <a:ext uri="{FF2B5EF4-FFF2-40B4-BE49-F238E27FC236}">
                  <a16:creationId xmlns:a16="http://schemas.microsoft.com/office/drawing/2014/main" id="{A18BA020-CB26-0D8C-2DAD-6D6958334C4C}"/>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a:extLst>
                <a:ext uri="{FF2B5EF4-FFF2-40B4-BE49-F238E27FC236}">
                  <a16:creationId xmlns:a16="http://schemas.microsoft.com/office/drawing/2014/main" id="{0C0EAB5D-1F78-6FF1-87C5-35006C04D2FD}"/>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6" name="Rectangle 15">
              <a:extLst>
                <a:ext uri="{FF2B5EF4-FFF2-40B4-BE49-F238E27FC236}">
                  <a16:creationId xmlns:a16="http://schemas.microsoft.com/office/drawing/2014/main" id="{CD92D64F-3D71-9F1B-233E-09DA25A7066F}"/>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4">
              <a:extLst>
                <a:ext uri="{FF2B5EF4-FFF2-40B4-BE49-F238E27FC236}">
                  <a16:creationId xmlns:a16="http://schemas.microsoft.com/office/drawing/2014/main" id="{6DE009EF-5BF7-C28E-55A6-8E7295FB41A8}"/>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66D09EE2-1B5F-75E1-3061-8E6F7AF7C45E}"/>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014A77D5-8C8F-5569-529C-31F20ADAF71B}"/>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
              <a:extLst>
                <a:ext uri="{FF2B5EF4-FFF2-40B4-BE49-F238E27FC236}">
                  <a16:creationId xmlns:a16="http://schemas.microsoft.com/office/drawing/2014/main" id="{EBF71B81-7EC2-5361-58A6-754CD212CD91}"/>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0" name="Text Placeholder 4">
              <a:extLst>
                <a:ext uri="{FF2B5EF4-FFF2-40B4-BE49-F238E27FC236}">
                  <a16:creationId xmlns:a16="http://schemas.microsoft.com/office/drawing/2014/main" id="{CA1669D2-AC53-D068-B1E5-945C6279D6F7}"/>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2 designs to choose from here</a:t>
              </a:r>
            </a:p>
          </p:txBody>
        </p:sp>
        <p:sp>
          <p:nvSpPr>
            <p:cNvPr id="11" name="Rectangle 10">
              <a:extLst>
                <a:ext uri="{FF2B5EF4-FFF2-40B4-BE49-F238E27FC236}">
                  <a16:creationId xmlns:a16="http://schemas.microsoft.com/office/drawing/2014/main" id="{942B516F-2D98-1E09-CE39-1E25BDB89B8F}"/>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4">
              <a:extLst>
                <a:ext uri="{FF2B5EF4-FFF2-40B4-BE49-F238E27FC236}">
                  <a16:creationId xmlns:a16="http://schemas.microsoft.com/office/drawing/2014/main" id="{7706B007-90A5-2B70-1F8A-D5D367468E0E}"/>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20" name="TextBox 19">
              <a:extLst>
                <a:ext uri="{FF2B5EF4-FFF2-40B4-BE49-F238E27FC236}">
                  <a16:creationId xmlns:a16="http://schemas.microsoft.com/office/drawing/2014/main" id="{D1A0A446-8064-A27F-7E88-33457C5B3644}"/>
                </a:ext>
              </a:extLst>
            </p:cNvPr>
            <p:cNvSpPr txBox="1"/>
            <p:nvPr userDrawn="1"/>
          </p:nvSpPr>
          <p:spPr>
            <a:xfrm>
              <a:off x="-2339617" y="472305"/>
              <a:ext cx="2220745" cy="400110"/>
            </a:xfrm>
            <a:prstGeom prst="rect">
              <a:avLst/>
            </a:prstGeom>
            <a:noFill/>
          </p:spPr>
          <p:txBody>
            <a:bodyPr wrap="square" rtlCol="0">
              <a:spAutoFit/>
            </a:bodyPr>
            <a:lstStyle/>
            <a:p>
              <a:r>
                <a:rPr lang="en-US" sz="2667">
                  <a:solidFill>
                    <a:schemeClr val="bg1"/>
                  </a:solidFill>
                  <a:latin typeface="+mj-lt"/>
                </a:rPr>
                <a:t>Section dividers</a:t>
              </a:r>
            </a:p>
          </p:txBody>
        </p:sp>
      </p:grpSp>
      <p:grpSp>
        <p:nvGrpSpPr>
          <p:cNvPr id="21" name="Group 20">
            <a:extLst>
              <a:ext uri="{FF2B5EF4-FFF2-40B4-BE49-F238E27FC236}">
                <a16:creationId xmlns:a16="http://schemas.microsoft.com/office/drawing/2014/main" id="{49EEEDDC-322F-9BB6-1FBF-25770B0FCECC}"/>
              </a:ext>
            </a:extLst>
          </p:cNvPr>
          <p:cNvGrpSpPr/>
          <p:nvPr userDrawn="1"/>
        </p:nvGrpSpPr>
        <p:grpSpPr>
          <a:xfrm>
            <a:off x="-3008652" y="178110"/>
            <a:ext cx="1820032" cy="398719"/>
            <a:chOff x="8752635" y="46928"/>
            <a:chExt cx="1365024" cy="299039"/>
          </a:xfrm>
        </p:grpSpPr>
        <p:sp>
          <p:nvSpPr>
            <p:cNvPr id="22" name="Text Placeholder 4">
              <a:extLst>
                <a:ext uri="{FF2B5EF4-FFF2-40B4-BE49-F238E27FC236}">
                  <a16:creationId xmlns:a16="http://schemas.microsoft.com/office/drawing/2014/main" id="{0AAF3A0A-50BA-E799-0DF4-BB2817F1B449}"/>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990AAE81-6E20-C17E-5686-438E0AF17DAC}"/>
                </a:ext>
              </a:extLst>
            </p:cNvPr>
            <p:cNvGrpSpPr/>
            <p:nvPr/>
          </p:nvGrpSpPr>
          <p:grpSpPr>
            <a:xfrm>
              <a:off x="8752635" y="46928"/>
              <a:ext cx="230266" cy="276999"/>
              <a:chOff x="1963296" y="4518364"/>
              <a:chExt cx="230266" cy="276999"/>
            </a:xfrm>
          </p:grpSpPr>
          <p:sp>
            <p:nvSpPr>
              <p:cNvPr id="24" name="Oval 23">
                <a:extLst>
                  <a:ext uri="{FF2B5EF4-FFF2-40B4-BE49-F238E27FC236}">
                    <a16:creationId xmlns:a16="http://schemas.microsoft.com/office/drawing/2014/main" id="{63D72A41-FCC0-9C62-3D24-3DB656ACDD87}"/>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TextBox 24">
                <a:extLst>
                  <a:ext uri="{FF2B5EF4-FFF2-40B4-BE49-F238E27FC236}">
                    <a16:creationId xmlns:a16="http://schemas.microsoft.com/office/drawing/2014/main" id="{1831785A-A557-B50C-6976-A993EC022C15}"/>
                  </a:ext>
                </a:extLst>
              </p:cNvPr>
              <p:cNvSpPr txBox="1"/>
              <p:nvPr/>
            </p:nvSpPr>
            <p:spPr>
              <a:xfrm>
                <a:off x="1986454" y="4518364"/>
                <a:ext cx="190303" cy="276999"/>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055844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st Slide_1">
    <p:spTree>
      <p:nvGrpSpPr>
        <p:cNvPr id="1" name=""/>
        <p:cNvGrpSpPr/>
        <p:nvPr/>
      </p:nvGrpSpPr>
      <p:grpSpPr>
        <a:xfrm>
          <a:off x="0" y="0"/>
          <a:ext cx="0" cy="0"/>
          <a:chOff x="0" y="0"/>
          <a:chExt cx="0" cy="0"/>
        </a:xfrm>
      </p:grpSpPr>
      <p:pic>
        <p:nvPicPr>
          <p:cNvPr id="7" name="Picture 6"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8">
            <a:extLst>
              <a:ext uri="{FF2B5EF4-FFF2-40B4-BE49-F238E27FC236}">
                <a16:creationId xmlns:a16="http://schemas.microsoft.com/office/drawing/2014/main" id="{B0B26164-B704-4B46-A065-DD3EE180BDB3}"/>
              </a:ext>
            </a:extLst>
          </p:cNvPr>
          <p:cNvSpPr>
            <a:spLocks noGrp="1"/>
          </p:cNvSpPr>
          <p:nvPr>
            <p:ph type="body" sz="quarter" idx="10" hasCustomPrompt="1"/>
          </p:nvPr>
        </p:nvSpPr>
        <p:spPr>
          <a:xfrm>
            <a:off x="720393" y="3429002"/>
            <a:ext cx="6155267" cy="1011767"/>
          </a:xfrm>
          <a:prstGeom prst="rect">
            <a:avLst/>
          </a:prstGeom>
        </p:spPr>
        <p:txBody>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Cera Pro Macmillan" pitchFamily="2" charset="0"/>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9" name="Text Placeholder 8">
            <a:extLst>
              <a:ext uri="{FF2B5EF4-FFF2-40B4-BE49-F238E27FC236}">
                <a16:creationId xmlns:a16="http://schemas.microsoft.com/office/drawing/2014/main" id="{DA565ABC-8682-074B-8D7A-34FFD4A18924}"/>
              </a:ext>
            </a:extLst>
          </p:cNvPr>
          <p:cNvSpPr>
            <a:spLocks noGrp="1"/>
          </p:cNvSpPr>
          <p:nvPr>
            <p:ph type="body" sz="quarter" idx="11" hasCustomPrompt="1"/>
          </p:nvPr>
        </p:nvSpPr>
        <p:spPr>
          <a:xfrm>
            <a:off x="7958617" y="2525291"/>
            <a:ext cx="2926401" cy="1011767"/>
          </a:xfrm>
          <a:prstGeom prst="rect">
            <a:avLst/>
          </a:prstGeom>
        </p:spPr>
        <p:txBody>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items</a:t>
            </a:r>
          </a:p>
        </p:txBody>
      </p:sp>
      <p:sp>
        <p:nvSpPr>
          <p:cNvPr id="5" name="Slide Number Placeholder 5">
            <a:extLst>
              <a:ext uri="{FF2B5EF4-FFF2-40B4-BE49-F238E27FC236}">
                <a16:creationId xmlns:a16="http://schemas.microsoft.com/office/drawing/2014/main" id="{5BC823F6-D367-554D-A7DC-1D454AE7FFB6}"/>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C6BED65C-CB12-9549-9717-2FE5A2D98332}"/>
              </a:ext>
            </a:extLst>
          </p:cNvPr>
          <p:cNvSpPr>
            <a:spLocks noGrp="1"/>
          </p:cNvSpPr>
          <p:nvPr>
            <p:ph type="body" sz="quarter" idx="12" hasCustomPrompt="1"/>
          </p:nvPr>
        </p:nvSpPr>
        <p:spPr>
          <a:xfrm>
            <a:off x="723862" y="2525290"/>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List title</a:t>
            </a:r>
          </a:p>
        </p:txBody>
      </p:sp>
      <p:sp>
        <p:nvSpPr>
          <p:cNvPr id="2" name="Rectangle 1">
            <a:extLst>
              <a:ext uri="{FF2B5EF4-FFF2-40B4-BE49-F238E27FC236}">
                <a16:creationId xmlns:a16="http://schemas.microsoft.com/office/drawing/2014/main" id="{743ED3C6-9196-3640-6C8E-B695F217B7FD}"/>
              </a:ext>
            </a:extLst>
          </p:cNvPr>
          <p:cNvSpPr/>
          <p:nvPr userDrawn="1"/>
        </p:nvSpPr>
        <p:spPr>
          <a:xfrm>
            <a:off x="-3285642" y="0"/>
            <a:ext cx="3192652"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4837AFC2-842C-58CB-076E-B933B63CF324}"/>
              </a:ext>
            </a:extLst>
          </p:cNvPr>
          <p:cNvSpPr txBox="1">
            <a:spLocks/>
          </p:cNvSpPr>
          <p:nvPr userDrawn="1"/>
        </p:nvSpPr>
        <p:spPr>
          <a:xfrm>
            <a:off x="-3175629" y="2032180"/>
            <a:ext cx="3017135" cy="1638691"/>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2" name="Rectangle 11">
            <a:extLst>
              <a:ext uri="{FF2B5EF4-FFF2-40B4-BE49-F238E27FC236}">
                <a16:creationId xmlns:a16="http://schemas.microsoft.com/office/drawing/2014/main" id="{65D61AD1-9C1E-1DB2-0C57-4547B85C9FA6}"/>
              </a:ext>
            </a:extLst>
          </p:cNvPr>
          <p:cNvSpPr/>
          <p:nvPr userDrawn="1"/>
        </p:nvSpPr>
        <p:spPr>
          <a:xfrm>
            <a:off x="-3285642" y="6527576"/>
            <a:ext cx="3192652" cy="330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1480F15C-B802-6499-5A03-78AC5BC0015C}"/>
              </a:ext>
            </a:extLst>
          </p:cNvPr>
          <p:cNvSpPr txBox="1">
            <a:spLocks/>
          </p:cNvSpPr>
          <p:nvPr userDrawn="1"/>
        </p:nvSpPr>
        <p:spPr>
          <a:xfrm>
            <a:off x="-3248962" y="6566809"/>
            <a:ext cx="3119489" cy="2911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nvGrpSpPr>
          <p:cNvPr id="10" name="Group 9">
            <a:extLst>
              <a:ext uri="{FF2B5EF4-FFF2-40B4-BE49-F238E27FC236}">
                <a16:creationId xmlns:a16="http://schemas.microsoft.com/office/drawing/2014/main" id="{47B98C22-0A86-3631-AE20-7DA5E763ACDD}"/>
              </a:ext>
            </a:extLst>
          </p:cNvPr>
          <p:cNvGrpSpPr/>
          <p:nvPr userDrawn="1"/>
        </p:nvGrpSpPr>
        <p:grpSpPr>
          <a:xfrm>
            <a:off x="-3285642" y="0"/>
            <a:ext cx="3192652" cy="6858000"/>
            <a:chOff x="-2464232" y="0"/>
            <a:chExt cx="2394489" cy="5143500"/>
          </a:xfrm>
        </p:grpSpPr>
        <p:sp>
          <p:nvSpPr>
            <p:cNvPr id="11" name="Rectangle 10">
              <a:extLst>
                <a:ext uri="{FF2B5EF4-FFF2-40B4-BE49-F238E27FC236}">
                  <a16:creationId xmlns:a16="http://schemas.microsoft.com/office/drawing/2014/main" id="{1CE8C7C5-D961-F632-A736-20F750A3BAF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 Placeholder 2">
              <a:extLst>
                <a:ext uri="{FF2B5EF4-FFF2-40B4-BE49-F238E27FC236}">
                  <a16:creationId xmlns:a16="http://schemas.microsoft.com/office/drawing/2014/main" id="{B6E879C6-0735-C06F-0451-AB0BF42DBDE6}"/>
                </a:ext>
              </a:extLst>
            </p:cNvPr>
            <p:cNvSpPr txBox="1">
              <a:spLocks/>
            </p:cNvSpPr>
            <p:nvPr userDrawn="1"/>
          </p:nvSpPr>
          <p:spPr>
            <a:xfrm>
              <a:off x="-2381723" y="1524133"/>
              <a:ext cx="2262851" cy="2894809"/>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6" name="Text Placeholder 4">
              <a:extLst>
                <a:ext uri="{FF2B5EF4-FFF2-40B4-BE49-F238E27FC236}">
                  <a16:creationId xmlns:a16="http://schemas.microsoft.com/office/drawing/2014/main" id="{E1860E5B-9A16-AB0F-C5A4-837FD74A3F65}"/>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7" name="Rectangle 16">
              <a:extLst>
                <a:ext uri="{FF2B5EF4-FFF2-40B4-BE49-F238E27FC236}">
                  <a16:creationId xmlns:a16="http://schemas.microsoft.com/office/drawing/2014/main" id="{5FFA2E8A-C844-47B4-CAC1-A485A705BD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4">
              <a:extLst>
                <a:ext uri="{FF2B5EF4-FFF2-40B4-BE49-F238E27FC236}">
                  <a16:creationId xmlns:a16="http://schemas.microsoft.com/office/drawing/2014/main" id="{AE1F71C2-3AD7-3CF9-8147-36D52E105555}"/>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9" name="TextBox 18">
              <a:extLst>
                <a:ext uri="{FF2B5EF4-FFF2-40B4-BE49-F238E27FC236}">
                  <a16:creationId xmlns:a16="http://schemas.microsoft.com/office/drawing/2014/main" id="{7020E575-0914-263A-E08B-1362BF7B4FBF}"/>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0" name="Group 19">
            <a:extLst>
              <a:ext uri="{FF2B5EF4-FFF2-40B4-BE49-F238E27FC236}">
                <a16:creationId xmlns:a16="http://schemas.microsoft.com/office/drawing/2014/main" id="{08492C7E-1EC6-26F9-7202-CFC39506BE71}"/>
              </a:ext>
            </a:extLst>
          </p:cNvPr>
          <p:cNvGrpSpPr/>
          <p:nvPr userDrawn="1"/>
        </p:nvGrpSpPr>
        <p:grpSpPr>
          <a:xfrm>
            <a:off x="-3008652" y="178110"/>
            <a:ext cx="1820032" cy="398718"/>
            <a:chOff x="8752635" y="46928"/>
            <a:chExt cx="1365024" cy="299039"/>
          </a:xfrm>
        </p:grpSpPr>
        <p:sp>
          <p:nvSpPr>
            <p:cNvPr id="21" name="Text Placeholder 4">
              <a:extLst>
                <a:ext uri="{FF2B5EF4-FFF2-40B4-BE49-F238E27FC236}">
                  <a16:creationId xmlns:a16="http://schemas.microsoft.com/office/drawing/2014/main" id="{620F147F-9EE4-3F70-17ED-076EE3CE1964}"/>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2" name="Group 21">
              <a:extLst>
                <a:ext uri="{FF2B5EF4-FFF2-40B4-BE49-F238E27FC236}">
                  <a16:creationId xmlns:a16="http://schemas.microsoft.com/office/drawing/2014/main" id="{FF2D362B-6F5F-05AB-FA4F-F889B8E7BECB}"/>
                </a:ext>
              </a:extLst>
            </p:cNvPr>
            <p:cNvGrpSpPr/>
            <p:nvPr/>
          </p:nvGrpSpPr>
          <p:grpSpPr>
            <a:xfrm>
              <a:off x="8752635" y="46928"/>
              <a:ext cx="230266" cy="262096"/>
              <a:chOff x="1963296" y="4518364"/>
              <a:chExt cx="230266" cy="262096"/>
            </a:xfrm>
          </p:grpSpPr>
          <p:sp>
            <p:nvSpPr>
              <p:cNvPr id="23" name="Oval 22">
                <a:extLst>
                  <a:ext uri="{FF2B5EF4-FFF2-40B4-BE49-F238E27FC236}">
                    <a16:creationId xmlns:a16="http://schemas.microsoft.com/office/drawing/2014/main" id="{3007D80F-1CA9-E737-7A9E-A3264A1012F9}"/>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TextBox 23">
                <a:extLst>
                  <a:ext uri="{FF2B5EF4-FFF2-40B4-BE49-F238E27FC236}">
                    <a16:creationId xmlns:a16="http://schemas.microsoft.com/office/drawing/2014/main" id="{C26CB590-4AC2-1022-E690-AC80DD0188E7}"/>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3552760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st Slide_2">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2FA2855A-90EE-5F4D-A382-204C6992B4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8">
            <a:extLst>
              <a:ext uri="{FF2B5EF4-FFF2-40B4-BE49-F238E27FC236}">
                <a16:creationId xmlns:a16="http://schemas.microsoft.com/office/drawing/2014/main" id="{521C5879-0240-8248-9AAA-8B852302C185}"/>
              </a:ext>
            </a:extLst>
          </p:cNvPr>
          <p:cNvSpPr>
            <a:spLocks noGrp="1"/>
          </p:cNvSpPr>
          <p:nvPr>
            <p:ph type="body" sz="quarter" idx="10" hasCustomPrompt="1"/>
          </p:nvPr>
        </p:nvSpPr>
        <p:spPr>
          <a:xfrm>
            <a:off x="719667" y="3429002"/>
            <a:ext cx="5376333" cy="1011767"/>
          </a:xfrm>
          <a:prstGeom prst="rect">
            <a:avLst/>
          </a:prstGeom>
        </p:spPr>
        <p:txBody>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2400" b="1" i="0">
                <a:latin typeface="Cera Pro Macmillan" pitchFamily="2" charset="0"/>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6" name="Text Placeholder 8">
            <a:extLst>
              <a:ext uri="{FF2B5EF4-FFF2-40B4-BE49-F238E27FC236}">
                <a16:creationId xmlns:a16="http://schemas.microsoft.com/office/drawing/2014/main" id="{40817A61-905C-6240-9A49-88942C5FA9C9}"/>
              </a:ext>
            </a:extLst>
          </p:cNvPr>
          <p:cNvSpPr>
            <a:spLocks noGrp="1"/>
          </p:cNvSpPr>
          <p:nvPr>
            <p:ph type="body" sz="quarter" idx="11" hasCustomPrompt="1"/>
          </p:nvPr>
        </p:nvSpPr>
        <p:spPr>
          <a:xfrm>
            <a:off x="7958617" y="2525291"/>
            <a:ext cx="2926401" cy="1011767"/>
          </a:xfrm>
          <a:prstGeom prst="rect">
            <a:avLst/>
          </a:prstGeom>
        </p:spPr>
        <p:txBody>
          <a:bodyPr/>
          <a:lstStyle>
            <a:lvl1pPr marL="0" indent="0" algn="l">
              <a:buNone/>
              <a:defRPr sz="2133" b="0" i="0">
                <a:latin typeface="Cera Pro Macmillan Light" pitchFamily="2" charset="0"/>
              </a:defRPr>
            </a:lvl1pPr>
          </a:lstStyle>
          <a:p>
            <a:pPr lvl="0"/>
            <a:r>
              <a:rPr lang="en-US"/>
              <a:t>List items</a:t>
            </a:r>
          </a:p>
        </p:txBody>
      </p:sp>
      <p:sp>
        <p:nvSpPr>
          <p:cNvPr id="7" name="Slide Number Placeholder 5">
            <a:extLst>
              <a:ext uri="{FF2B5EF4-FFF2-40B4-BE49-F238E27FC236}">
                <a16:creationId xmlns:a16="http://schemas.microsoft.com/office/drawing/2014/main" id="{A2DDEB20-3869-3847-898B-BCA24CEFEE45}"/>
              </a:ext>
            </a:extLst>
          </p:cNvPr>
          <p:cNvSpPr>
            <a:spLocks noGrp="1"/>
          </p:cNvSpPr>
          <p:nvPr>
            <p:ph type="sldNum" sz="quarter" idx="4"/>
          </p:nvPr>
        </p:nvSpPr>
        <p:spPr>
          <a:xfrm>
            <a:off x="9843437"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a:p>
        </p:txBody>
      </p:sp>
      <p:sp>
        <p:nvSpPr>
          <p:cNvPr id="8" name="Title 2">
            <a:extLst>
              <a:ext uri="{FF2B5EF4-FFF2-40B4-BE49-F238E27FC236}">
                <a16:creationId xmlns:a16="http://schemas.microsoft.com/office/drawing/2014/main" id="{6EA5B8BD-68AC-A840-A0A9-EFCEDCD4B3B1}"/>
              </a:ext>
            </a:extLst>
          </p:cNvPr>
          <p:cNvSpPr>
            <a:spLocks noGrp="1"/>
          </p:cNvSpPr>
          <p:nvPr>
            <p:ph type="title" hasCustomPrompt="1"/>
          </p:nvPr>
        </p:nvSpPr>
        <p:spPr>
          <a:xfrm>
            <a:off x="737894" y="2525468"/>
            <a:ext cx="5358108" cy="829773"/>
          </a:xfrm>
          <a:prstGeom prst="rect">
            <a:avLst/>
          </a:prstGeom>
        </p:spPr>
        <p:txBody>
          <a:bodyPr/>
          <a:lstStyle>
            <a:lvl1pPr algn="l">
              <a:defRPr sz="4267" b="0" i="0">
                <a:solidFill>
                  <a:schemeClr val="bg1"/>
                </a:solidFill>
                <a:latin typeface="Cera Pro Macmillan Black" pitchFamily="2" charset="0"/>
              </a:defRPr>
            </a:lvl1pPr>
          </a:lstStyle>
          <a:p>
            <a:r>
              <a:rPr lang="en-US"/>
              <a:t>List title</a:t>
            </a:r>
          </a:p>
        </p:txBody>
      </p:sp>
      <p:grpSp>
        <p:nvGrpSpPr>
          <p:cNvPr id="20" name="Group 19"/>
          <p:cNvGrpSpPr/>
          <p:nvPr userDrawn="1"/>
        </p:nvGrpSpPr>
        <p:grpSpPr>
          <a:xfrm>
            <a:off x="-3285642" y="0"/>
            <a:ext cx="3192652" cy="6858000"/>
            <a:chOff x="-2464232" y="0"/>
            <a:chExt cx="2394489" cy="5143500"/>
          </a:xfrm>
        </p:grpSpPr>
        <p:sp>
          <p:nvSpPr>
            <p:cNvPr id="14" name="Rectangle 13">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7" name="Rectangle 16">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725966E6-8083-5BA0-DA08-F6C19DF56688}"/>
              </a:ext>
            </a:extLst>
          </p:cNvPr>
          <p:cNvGrpSpPr/>
          <p:nvPr userDrawn="1"/>
        </p:nvGrpSpPr>
        <p:grpSpPr>
          <a:xfrm>
            <a:off x="-3285642" y="0"/>
            <a:ext cx="3192652" cy="6858000"/>
            <a:chOff x="-2464232" y="0"/>
            <a:chExt cx="2394489" cy="5143500"/>
          </a:xfrm>
        </p:grpSpPr>
        <p:sp>
          <p:nvSpPr>
            <p:cNvPr id="4" name="Rectangle 3">
              <a:extLst>
                <a:ext uri="{FF2B5EF4-FFF2-40B4-BE49-F238E27FC236}">
                  <a16:creationId xmlns:a16="http://schemas.microsoft.com/office/drawing/2014/main" id="{B41A3592-762C-9DF8-630F-E9BB594BE00E}"/>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C399D231-0BA4-8C38-A634-088C69917204}"/>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0" name="Text Placeholder 4">
              <a:extLst>
                <a:ext uri="{FF2B5EF4-FFF2-40B4-BE49-F238E27FC236}">
                  <a16:creationId xmlns:a16="http://schemas.microsoft.com/office/drawing/2014/main" id="{5D885CD9-200B-DC24-DD9E-C1A8C854017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CEB78C0C-89B1-0725-7861-81A1F0209D29}"/>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4">
              <a:extLst>
                <a:ext uri="{FF2B5EF4-FFF2-40B4-BE49-F238E27FC236}">
                  <a16:creationId xmlns:a16="http://schemas.microsoft.com/office/drawing/2014/main" id="{ED08A258-2F7A-CF22-E422-AFEA1ED38143}"/>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86E92B6B-2AD4-54A6-170F-D7421157ED9A}"/>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A2FA864F-F0D8-50FE-CBE1-133F7E0CFD5C}"/>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3C495A23-F9AE-1282-4383-D3AD17DAED04}"/>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46D5E77-9E15-6F45-853B-A2056A72D95E}"/>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9F62CE05-F2B2-3BB0-44C3-3083AA866177}"/>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1F1791A4-E0AE-512A-8816-77261CAA7DF1}"/>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25367147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only Slide_1">
    <p:spTree>
      <p:nvGrpSpPr>
        <p:cNvPr id="1" name=""/>
        <p:cNvGrpSpPr/>
        <p:nvPr/>
      </p:nvGrpSpPr>
      <p:grpSpPr>
        <a:xfrm>
          <a:off x="0" y="0"/>
          <a:ext cx="0" cy="0"/>
          <a:chOff x="0" y="0"/>
          <a:chExt cx="0" cy="0"/>
        </a:xfrm>
      </p:grpSpPr>
      <p:pic>
        <p:nvPicPr>
          <p:cNvPr id="8" name="Picture 7"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9" y="3717034"/>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5" name="Slide Number Placeholder 5">
            <a:extLst>
              <a:ext uri="{FF2B5EF4-FFF2-40B4-BE49-F238E27FC236}">
                <a16:creationId xmlns:a16="http://schemas.microsoft.com/office/drawing/2014/main" id="{51E371A2-9F8E-6B49-B7A3-A1BA31C63A96}"/>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96A65417-7A15-9241-9524-0D7D3032FF75}"/>
              </a:ext>
            </a:extLst>
          </p:cNvPr>
          <p:cNvSpPr>
            <a:spLocks noGrp="1"/>
          </p:cNvSpPr>
          <p:nvPr>
            <p:ph type="body" sz="quarter" idx="12" hasCustomPrompt="1"/>
          </p:nvPr>
        </p:nvSpPr>
        <p:spPr>
          <a:xfrm>
            <a:off x="723862" y="2130438"/>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10" name="Text Placeholder 8">
            <a:extLst>
              <a:ext uri="{FF2B5EF4-FFF2-40B4-BE49-F238E27FC236}">
                <a16:creationId xmlns:a16="http://schemas.microsoft.com/office/drawing/2014/main" id="{EF4489A2-E618-A747-8514-0842DAAFF6BC}"/>
              </a:ext>
            </a:extLst>
          </p:cNvPr>
          <p:cNvSpPr>
            <a:spLocks noGrp="1"/>
          </p:cNvSpPr>
          <p:nvPr>
            <p:ph type="body" sz="quarter" idx="11"/>
          </p:nvPr>
        </p:nvSpPr>
        <p:spPr>
          <a:xfrm>
            <a:off x="737168" y="3152147"/>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E1D1334C-6DB0-F07C-D624-905BEB484CD1}"/>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92AAF627-627A-5365-5B9D-092A3BDAECE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B3001A30-142A-20F4-E98E-FCDC9D5905A1}"/>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9" name="Text Placeholder 4">
              <a:extLst>
                <a:ext uri="{FF2B5EF4-FFF2-40B4-BE49-F238E27FC236}">
                  <a16:creationId xmlns:a16="http://schemas.microsoft.com/office/drawing/2014/main" id="{C5B40149-9E7D-EA96-64A8-0DEA50E7E9B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37F74E31-31BD-4A37-C2C7-FCEA83C2C4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4">
              <a:extLst>
                <a:ext uri="{FF2B5EF4-FFF2-40B4-BE49-F238E27FC236}">
                  <a16:creationId xmlns:a16="http://schemas.microsoft.com/office/drawing/2014/main" id="{5543E62D-3CC1-7BCC-201A-F37E716914E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500FE016-1C6F-E1C2-6375-EDF2C0E89682}"/>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29619073-0143-70A8-324B-BCB1D3775A0A}"/>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70A91E51-7A7E-0379-35D5-45DFA73244EB}"/>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AE19F38-6D58-BA89-2817-986CA8FDC876}"/>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F3BD27D1-EEF7-9A47-38A9-22CFC30E27F3}"/>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BB761E20-161B-1B44-9127-800198CAE310}"/>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6527597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only Slide_2">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8" y="3152147"/>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3"/>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grpSp>
        <p:nvGrpSpPr>
          <p:cNvPr id="12" name="Group 11"/>
          <p:cNvGrpSpPr/>
          <p:nvPr userDrawn="1"/>
        </p:nvGrpSpPr>
        <p:grpSpPr>
          <a:xfrm>
            <a:off x="-3285642" y="0"/>
            <a:ext cx="3192652" cy="6858000"/>
            <a:chOff x="-2464232" y="0"/>
            <a:chExt cx="2394489" cy="5143500"/>
          </a:xfrm>
        </p:grpSpPr>
        <p:sp>
          <p:nvSpPr>
            <p:cNvPr id="13" name="Rectangle 12">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6" name="Rectangle 15">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0C7CE68A-02F1-3917-75CB-F566DA224577}"/>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7E2B8259-05C5-3732-B6A7-2143CECBE5E6}"/>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7AB80098-12F0-0521-49AB-986C1B984D62}"/>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6" name="Text Placeholder 4">
              <a:extLst>
                <a:ext uri="{FF2B5EF4-FFF2-40B4-BE49-F238E27FC236}">
                  <a16:creationId xmlns:a16="http://schemas.microsoft.com/office/drawing/2014/main" id="{02A92200-7882-B611-2EDA-2822FB284B4A}"/>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9" name="Rectangle 8">
              <a:extLst>
                <a:ext uri="{FF2B5EF4-FFF2-40B4-BE49-F238E27FC236}">
                  <a16:creationId xmlns:a16="http://schemas.microsoft.com/office/drawing/2014/main" id="{994D25DA-6933-97A1-64CA-61C38FD15F5E}"/>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4">
              <a:extLst>
                <a:ext uri="{FF2B5EF4-FFF2-40B4-BE49-F238E27FC236}">
                  <a16:creationId xmlns:a16="http://schemas.microsoft.com/office/drawing/2014/main" id="{86DC8FB5-4513-65B8-62E8-69DA26EB6F2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1" name="TextBox 10">
              <a:extLst>
                <a:ext uri="{FF2B5EF4-FFF2-40B4-BE49-F238E27FC236}">
                  <a16:creationId xmlns:a16="http://schemas.microsoft.com/office/drawing/2014/main" id="{9106ECCA-77FB-B2D1-856A-03E7EBE07075}"/>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19" name="Group 18">
            <a:extLst>
              <a:ext uri="{FF2B5EF4-FFF2-40B4-BE49-F238E27FC236}">
                <a16:creationId xmlns:a16="http://schemas.microsoft.com/office/drawing/2014/main" id="{642B759D-484A-33BC-0BFB-8141DEFC663A}"/>
              </a:ext>
            </a:extLst>
          </p:cNvPr>
          <p:cNvGrpSpPr/>
          <p:nvPr userDrawn="1"/>
        </p:nvGrpSpPr>
        <p:grpSpPr>
          <a:xfrm>
            <a:off x="-3008652" y="178110"/>
            <a:ext cx="1820032" cy="398718"/>
            <a:chOff x="8752635" y="46928"/>
            <a:chExt cx="1365024" cy="299039"/>
          </a:xfrm>
        </p:grpSpPr>
        <p:sp>
          <p:nvSpPr>
            <p:cNvPr id="20" name="Text Placeholder 4">
              <a:extLst>
                <a:ext uri="{FF2B5EF4-FFF2-40B4-BE49-F238E27FC236}">
                  <a16:creationId xmlns:a16="http://schemas.microsoft.com/office/drawing/2014/main" id="{C8D67DBF-D363-A242-9156-C0F0DCC43CF3}"/>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1" name="Group 20">
              <a:extLst>
                <a:ext uri="{FF2B5EF4-FFF2-40B4-BE49-F238E27FC236}">
                  <a16:creationId xmlns:a16="http://schemas.microsoft.com/office/drawing/2014/main" id="{BDA4FBD5-6479-BC56-C15A-7F82B50EF3D6}"/>
                </a:ext>
              </a:extLst>
            </p:cNvPr>
            <p:cNvGrpSpPr/>
            <p:nvPr/>
          </p:nvGrpSpPr>
          <p:grpSpPr>
            <a:xfrm>
              <a:off x="8752635" y="46928"/>
              <a:ext cx="230266" cy="262096"/>
              <a:chOff x="1963296" y="4518364"/>
              <a:chExt cx="230266" cy="262096"/>
            </a:xfrm>
          </p:grpSpPr>
          <p:sp>
            <p:nvSpPr>
              <p:cNvPr id="22" name="Oval 21">
                <a:extLst>
                  <a:ext uri="{FF2B5EF4-FFF2-40B4-BE49-F238E27FC236}">
                    <a16:creationId xmlns:a16="http://schemas.microsoft.com/office/drawing/2014/main" id="{CE7155A5-928A-DF72-B11D-2ECE174F2A60}"/>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22">
                <a:extLst>
                  <a:ext uri="{FF2B5EF4-FFF2-40B4-BE49-F238E27FC236}">
                    <a16:creationId xmlns:a16="http://schemas.microsoft.com/office/drawing/2014/main" id="{AAF48FC2-B653-1B9E-EEF6-5DD8A6A51E97}"/>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2739510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only Slide_3">
    <p:spTree>
      <p:nvGrpSpPr>
        <p:cNvPr id="1" name=""/>
        <p:cNvGrpSpPr/>
        <p:nvPr/>
      </p:nvGrpSpPr>
      <p:grpSpPr>
        <a:xfrm>
          <a:off x="0" y="0"/>
          <a:ext cx="0" cy="0"/>
          <a:chOff x="0" y="0"/>
          <a:chExt cx="0" cy="0"/>
        </a:xfrm>
      </p:grpSpPr>
      <p:pic>
        <p:nvPicPr>
          <p:cNvPr id="13" name="Picture 12"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9" y="3717034"/>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8" name="Text Placeholder 8">
            <a:extLst>
              <a:ext uri="{FF2B5EF4-FFF2-40B4-BE49-F238E27FC236}">
                <a16:creationId xmlns:a16="http://schemas.microsoft.com/office/drawing/2014/main" id="{F6CB596B-36C7-8E4A-A63D-B71EE34BB757}"/>
              </a:ext>
            </a:extLst>
          </p:cNvPr>
          <p:cNvSpPr>
            <a:spLocks noGrp="1"/>
          </p:cNvSpPr>
          <p:nvPr>
            <p:ph type="body" sz="quarter" idx="10" hasCustomPrompt="1"/>
          </p:nvPr>
        </p:nvSpPr>
        <p:spPr>
          <a:xfrm>
            <a:off x="723862" y="1064385"/>
            <a:ext cx="4955955" cy="1625599"/>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9" name="Text Placeholder 8">
            <a:extLst>
              <a:ext uri="{FF2B5EF4-FFF2-40B4-BE49-F238E27FC236}">
                <a16:creationId xmlns:a16="http://schemas.microsoft.com/office/drawing/2014/main" id="{0E9D0B46-4E09-1A4C-B0E1-C1058BBE9149}"/>
              </a:ext>
            </a:extLst>
          </p:cNvPr>
          <p:cNvSpPr>
            <a:spLocks noGrp="1"/>
          </p:cNvSpPr>
          <p:nvPr>
            <p:ph type="body" sz="quarter" idx="11"/>
          </p:nvPr>
        </p:nvSpPr>
        <p:spPr>
          <a:xfrm>
            <a:off x="723861" y="3764040"/>
            <a:ext cx="4955955" cy="1638691"/>
          </a:xfrm>
          <a:prstGeom prst="rect">
            <a:avLst/>
          </a:prstGeom>
        </p:spPr>
        <p:txBody>
          <a:bodyPr/>
          <a:lstStyle>
            <a:lvl1pPr marL="0" indent="0" algn="l">
              <a:buNone/>
              <a:defRPr sz="1467" b="0" i="0">
                <a:solidFill>
                  <a:schemeClr val="bg1"/>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08D2C147-8923-6D4F-8A0C-3DBFB00A0E92}"/>
              </a:ext>
            </a:extLst>
          </p:cNvPr>
          <p:cNvSpPr>
            <a:spLocks noGrp="1"/>
          </p:cNvSpPr>
          <p:nvPr>
            <p:ph type="body" sz="quarter" idx="12"/>
          </p:nvPr>
        </p:nvSpPr>
        <p:spPr>
          <a:xfrm>
            <a:off x="6384033" y="1064383"/>
            <a:ext cx="4955955" cy="4338349"/>
          </a:xfrm>
          <a:prstGeom prst="rect">
            <a:avLst/>
          </a:prstGeom>
        </p:spPr>
        <p:txBody>
          <a:bodyPr/>
          <a:lstStyle>
            <a:lvl1pPr marL="0" indent="0" algn="l">
              <a:buNone/>
              <a:defRPr sz="1467" b="0" i="0">
                <a:solidFill>
                  <a:schemeClr val="bg1"/>
                </a:solidFill>
                <a:latin typeface="Cera Pro Macmillan Light" pitchFamily="2" charset="0"/>
              </a:defRPr>
            </a:lvl1pPr>
          </a:lstStyle>
          <a:p>
            <a:pPr lvl="0"/>
            <a:endParaRPr lang="en-US"/>
          </a:p>
        </p:txBody>
      </p:sp>
      <p:sp>
        <p:nvSpPr>
          <p:cNvPr id="11" name="Text Placeholder 8">
            <a:extLst>
              <a:ext uri="{FF2B5EF4-FFF2-40B4-BE49-F238E27FC236}">
                <a16:creationId xmlns:a16="http://schemas.microsoft.com/office/drawing/2014/main" id="{C605572E-B08E-8949-9B4D-571DB354F70F}"/>
              </a:ext>
            </a:extLst>
          </p:cNvPr>
          <p:cNvSpPr>
            <a:spLocks noGrp="1"/>
          </p:cNvSpPr>
          <p:nvPr>
            <p:ph type="body" sz="quarter" idx="13" hasCustomPrompt="1"/>
          </p:nvPr>
        </p:nvSpPr>
        <p:spPr>
          <a:xfrm>
            <a:off x="721781" y="2755902"/>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2" name="Slide Number Placeholder 5">
            <a:extLst>
              <a:ext uri="{FF2B5EF4-FFF2-40B4-BE49-F238E27FC236}">
                <a16:creationId xmlns:a16="http://schemas.microsoft.com/office/drawing/2014/main" id="{E17ABDA8-C0EA-ED45-98DB-B01530CC25D8}"/>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grpSp>
        <p:nvGrpSpPr>
          <p:cNvPr id="16" name="Group 15"/>
          <p:cNvGrpSpPr/>
          <p:nvPr userDrawn="1"/>
        </p:nvGrpSpPr>
        <p:grpSpPr>
          <a:xfrm>
            <a:off x="-3285642" y="0"/>
            <a:ext cx="3192652" cy="6858000"/>
            <a:chOff x="-2464232" y="0"/>
            <a:chExt cx="2394489" cy="5143500"/>
          </a:xfrm>
        </p:grpSpPr>
        <p:sp>
          <p:nvSpPr>
            <p:cNvPr id="17" name="Rectangle 16">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20" name="Rectangle 19">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6ED0C915-0232-550C-FE24-9589E2EE89DA}"/>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89BCA548-2026-2082-ADD1-6EF157DAA024}"/>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51598019-6727-92AB-99C8-F9423CC08ECF}"/>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5" name="Text Placeholder 4">
              <a:extLst>
                <a:ext uri="{FF2B5EF4-FFF2-40B4-BE49-F238E27FC236}">
                  <a16:creationId xmlns:a16="http://schemas.microsoft.com/office/drawing/2014/main" id="{E6513EC5-1817-DFED-9590-336C712A0DB3}"/>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6" name="Rectangle 5">
              <a:extLst>
                <a:ext uri="{FF2B5EF4-FFF2-40B4-BE49-F238E27FC236}">
                  <a16:creationId xmlns:a16="http://schemas.microsoft.com/office/drawing/2014/main" id="{19F53197-A3F3-CC97-2314-4475674864FC}"/>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5F8E123F-B6A9-8A50-1C0E-F04ED6D85710}"/>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5" name="TextBox 14">
              <a:extLst>
                <a:ext uri="{FF2B5EF4-FFF2-40B4-BE49-F238E27FC236}">
                  <a16:creationId xmlns:a16="http://schemas.microsoft.com/office/drawing/2014/main" id="{49BFD5D6-8F4D-3524-C560-74B9176CFA7F}"/>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3" name="Group 22">
            <a:extLst>
              <a:ext uri="{FF2B5EF4-FFF2-40B4-BE49-F238E27FC236}">
                <a16:creationId xmlns:a16="http://schemas.microsoft.com/office/drawing/2014/main" id="{DF60155E-AC48-6EDA-5E91-A5B59D8F7CD6}"/>
              </a:ext>
            </a:extLst>
          </p:cNvPr>
          <p:cNvGrpSpPr/>
          <p:nvPr userDrawn="1"/>
        </p:nvGrpSpPr>
        <p:grpSpPr>
          <a:xfrm>
            <a:off x="-3008652" y="178110"/>
            <a:ext cx="1820032" cy="398718"/>
            <a:chOff x="8752635" y="46928"/>
            <a:chExt cx="1365024" cy="299039"/>
          </a:xfrm>
        </p:grpSpPr>
        <p:sp>
          <p:nvSpPr>
            <p:cNvPr id="24" name="Text Placeholder 4">
              <a:extLst>
                <a:ext uri="{FF2B5EF4-FFF2-40B4-BE49-F238E27FC236}">
                  <a16:creationId xmlns:a16="http://schemas.microsoft.com/office/drawing/2014/main" id="{B3A58B36-42C4-D798-58BF-EA6791BD8551}"/>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5" name="Group 24">
              <a:extLst>
                <a:ext uri="{FF2B5EF4-FFF2-40B4-BE49-F238E27FC236}">
                  <a16:creationId xmlns:a16="http://schemas.microsoft.com/office/drawing/2014/main" id="{5BFBDBBD-69E4-7299-0313-9B114A9C46C4}"/>
                </a:ext>
              </a:extLst>
            </p:cNvPr>
            <p:cNvGrpSpPr/>
            <p:nvPr/>
          </p:nvGrpSpPr>
          <p:grpSpPr>
            <a:xfrm>
              <a:off x="8752635" y="46928"/>
              <a:ext cx="230266" cy="262096"/>
              <a:chOff x="1963296" y="4518364"/>
              <a:chExt cx="230266" cy="262096"/>
            </a:xfrm>
          </p:grpSpPr>
          <p:sp>
            <p:nvSpPr>
              <p:cNvPr id="26" name="Oval 25">
                <a:extLst>
                  <a:ext uri="{FF2B5EF4-FFF2-40B4-BE49-F238E27FC236}">
                    <a16:creationId xmlns:a16="http://schemas.microsoft.com/office/drawing/2014/main" id="{F013EABA-B940-D8D8-E3F5-BF5FCA8CB951}"/>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TextBox 26">
                <a:extLst>
                  <a:ext uri="{FF2B5EF4-FFF2-40B4-BE49-F238E27FC236}">
                    <a16:creationId xmlns:a16="http://schemas.microsoft.com/office/drawing/2014/main" id="{646A0347-E7EB-FF6C-07FD-F7B42E975108}"/>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2279699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9" y="1064385"/>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8" y="3764040"/>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3" y="1064383"/>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8" y="2755902"/>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7D441738-6A27-CCC8-8FC3-125D836939B3}"/>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2E94C8C2-D4A7-FB8C-3924-CADB309AD5E9}"/>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4692FDBF-9039-1A12-28E0-112021207410}"/>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5" name="Text Placeholder 4">
              <a:extLst>
                <a:ext uri="{FF2B5EF4-FFF2-40B4-BE49-F238E27FC236}">
                  <a16:creationId xmlns:a16="http://schemas.microsoft.com/office/drawing/2014/main" id="{5A941A3C-9020-5AF0-C15B-D27E3CCC252B}"/>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6" name="Rectangle 5">
              <a:extLst>
                <a:ext uri="{FF2B5EF4-FFF2-40B4-BE49-F238E27FC236}">
                  <a16:creationId xmlns:a16="http://schemas.microsoft.com/office/drawing/2014/main" id="{A8516D56-D748-BEEF-36BE-E6EA4EB002E4}"/>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4">
              <a:extLst>
                <a:ext uri="{FF2B5EF4-FFF2-40B4-BE49-F238E27FC236}">
                  <a16:creationId xmlns:a16="http://schemas.microsoft.com/office/drawing/2014/main" id="{0B776AC7-5A8C-3B05-914F-3EF61DD4EE54}"/>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467B8A08-AC8A-FB4E-EF5A-C417DAC0F35F}"/>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43C6677E-B02C-FC22-B260-5CC84AD47E37}"/>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A951B0FF-2C55-0C73-36C6-821DBBEEFFF1}"/>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E0421391-6DE6-C7E7-467D-ACD9735F95E4}"/>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6542D104-0F94-BCAC-3486-7F9C3A49EEE6}"/>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713EB417-D85B-01FE-FC0C-34228A584748}"/>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971976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Divider Slide_Green">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9190D2FA-D60A-394C-89FA-A04F874613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2">
            <a:extLst>
              <a:ext uri="{FF2B5EF4-FFF2-40B4-BE49-F238E27FC236}">
                <a16:creationId xmlns:a16="http://schemas.microsoft.com/office/drawing/2014/main" id="{AE6C1A52-22EF-9341-BF14-AACADD7CD8B6}"/>
              </a:ext>
            </a:extLst>
          </p:cNvPr>
          <p:cNvSpPr>
            <a:spLocks noGrp="1"/>
          </p:cNvSpPr>
          <p:nvPr>
            <p:ph type="title" hasCustomPrompt="1"/>
          </p:nvPr>
        </p:nvSpPr>
        <p:spPr>
          <a:xfrm>
            <a:off x="2118199" y="2112842"/>
            <a:ext cx="7955604" cy="1112420"/>
          </a:xfrm>
          <a:prstGeom prst="rect">
            <a:avLst/>
          </a:prstGeom>
        </p:spPr>
        <p:txBody>
          <a:bodyPr/>
          <a:lstStyle>
            <a:lvl1pPr algn="ctr">
              <a:defRPr sz="6400" b="0" i="0">
                <a:solidFill>
                  <a:schemeClr val="bg1"/>
                </a:solidFill>
                <a:latin typeface="Cera Pro Macmillan Black" pitchFamily="2" charset="0"/>
              </a:defRPr>
            </a:lvl1pPr>
          </a:lstStyle>
          <a:p>
            <a:r>
              <a:rPr lang="en-US"/>
              <a:t>Section title</a:t>
            </a:r>
          </a:p>
        </p:txBody>
      </p:sp>
      <p:sp>
        <p:nvSpPr>
          <p:cNvPr id="7" name="Text Placeholder 8">
            <a:extLst>
              <a:ext uri="{FF2B5EF4-FFF2-40B4-BE49-F238E27FC236}">
                <a16:creationId xmlns:a16="http://schemas.microsoft.com/office/drawing/2014/main" id="{CDE1B9A0-CE32-2B4E-B194-F01DE3A192D1}"/>
              </a:ext>
            </a:extLst>
          </p:cNvPr>
          <p:cNvSpPr>
            <a:spLocks noGrp="1"/>
          </p:cNvSpPr>
          <p:nvPr>
            <p:ph type="body" sz="quarter" idx="10" hasCustomPrompt="1"/>
          </p:nvPr>
        </p:nvSpPr>
        <p:spPr>
          <a:xfrm>
            <a:off x="2118199" y="3242061"/>
            <a:ext cx="7955604" cy="1011767"/>
          </a:xfrm>
          <a:prstGeom prst="rect">
            <a:avLst/>
          </a:prstGeom>
        </p:spPr>
        <p:txBody>
          <a:bodyPr/>
          <a:lstStyle>
            <a:lvl1pPr marL="0" indent="0" algn="ctr">
              <a:buNone/>
              <a:defRPr sz="2800" b="1" i="0">
                <a:latin typeface="Cera Pro Macmillan" pitchFamily="2" charset="0"/>
              </a:defRPr>
            </a:lvl1pPr>
          </a:lstStyle>
          <a:p>
            <a:pPr lvl="0"/>
            <a:r>
              <a:rPr lang="en-US"/>
              <a:t>Section sub-title if required</a:t>
            </a:r>
          </a:p>
        </p:txBody>
      </p:sp>
      <p:sp>
        <p:nvSpPr>
          <p:cNvPr id="8" name="Text Placeholder 8">
            <a:extLst>
              <a:ext uri="{FF2B5EF4-FFF2-40B4-BE49-F238E27FC236}">
                <a16:creationId xmlns:a16="http://schemas.microsoft.com/office/drawing/2014/main" id="{66930FB9-DC33-9742-A034-DDEE36B793E7}"/>
              </a:ext>
            </a:extLst>
          </p:cNvPr>
          <p:cNvSpPr>
            <a:spLocks noGrp="1"/>
          </p:cNvSpPr>
          <p:nvPr>
            <p:ph type="body" sz="quarter" idx="11" hasCustomPrompt="1"/>
          </p:nvPr>
        </p:nvSpPr>
        <p:spPr>
          <a:xfrm>
            <a:off x="4632800" y="4119631"/>
            <a:ext cx="2926401" cy="482517"/>
          </a:xfrm>
          <a:prstGeom prst="rect">
            <a:avLst/>
          </a:prstGeom>
        </p:spPr>
        <p:txBody>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r>
              <a:rPr lang="en-US"/>
              <a:t>Presentation date</a:t>
            </a:r>
          </a:p>
        </p:txBody>
      </p:sp>
      <p:sp>
        <p:nvSpPr>
          <p:cNvPr id="5" name="Slide Number Placeholder 5">
            <a:extLst>
              <a:ext uri="{FF2B5EF4-FFF2-40B4-BE49-F238E27FC236}">
                <a16:creationId xmlns:a16="http://schemas.microsoft.com/office/drawing/2014/main" id="{E7BBF844-E956-A644-A1A3-4960B357A6BE}"/>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grpSp>
        <p:nvGrpSpPr>
          <p:cNvPr id="12" name="Group 11"/>
          <p:cNvGrpSpPr/>
          <p:nvPr userDrawn="1"/>
        </p:nvGrpSpPr>
        <p:grpSpPr>
          <a:xfrm>
            <a:off x="-3285642" y="0"/>
            <a:ext cx="3192652" cy="6858000"/>
            <a:chOff x="-2464232" y="0"/>
            <a:chExt cx="2394489" cy="5143500"/>
          </a:xfrm>
        </p:grpSpPr>
        <p:sp>
          <p:nvSpPr>
            <p:cNvPr id="13" name="Rectangle 12">
              <a:extLst>
                <a:ext uri="{FF2B5EF4-FFF2-40B4-BE49-F238E27FC236}">
                  <a16:creationId xmlns:a16="http://schemas.microsoft.com/office/drawing/2014/main" id="{A18BA020-CB26-0D8C-2DAD-6D6958334C4C}"/>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2">
              <a:extLst>
                <a:ext uri="{FF2B5EF4-FFF2-40B4-BE49-F238E27FC236}">
                  <a16:creationId xmlns:a16="http://schemas.microsoft.com/office/drawing/2014/main" id="{0C0EAB5D-1F78-6FF1-87C5-35006C04D2FD}"/>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the document has already been designed into the correct style.</a:t>
              </a:r>
            </a:p>
            <a:p>
              <a:pPr marL="304784" indent="-304784"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6" name="Rectangle 15">
              <a:extLst>
                <a:ext uri="{FF2B5EF4-FFF2-40B4-BE49-F238E27FC236}">
                  <a16:creationId xmlns:a16="http://schemas.microsoft.com/office/drawing/2014/main" id="{CD92D64F-3D71-9F1B-233E-09DA25A7066F}"/>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 Placeholder 4">
              <a:extLst>
                <a:ext uri="{FF2B5EF4-FFF2-40B4-BE49-F238E27FC236}">
                  <a16:creationId xmlns:a16="http://schemas.microsoft.com/office/drawing/2014/main" id="{6DE009EF-5BF7-C28E-55A6-8E7295FB41A8}"/>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66D09EE2-1B5F-75E1-3061-8E6F7AF7C45E}"/>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014A77D5-8C8F-5569-529C-31F20ADAF71B}"/>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EBF71B81-7EC2-5361-58A6-754CD212CD91}"/>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84" indent="-304784"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84" indent="-304784" algn="l">
                <a:buClr>
                  <a:schemeClr val="tx1"/>
                </a:buClr>
                <a:buFont typeface="+mj-lt"/>
                <a:buAutoNum type="arabicPeriod"/>
              </a:pPr>
              <a:r>
                <a:rPr lang="en-US" sz="1333"/>
                <a:t>As you click into the text boxes, the type 'guide type' disappears allowing you to add your own.</a:t>
              </a:r>
            </a:p>
            <a:p>
              <a:pPr marL="304784" indent="-304784"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84" indent="-304784"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0" name="Text Placeholder 4">
              <a:extLst>
                <a:ext uri="{FF2B5EF4-FFF2-40B4-BE49-F238E27FC236}">
                  <a16:creationId xmlns:a16="http://schemas.microsoft.com/office/drawing/2014/main" id="{CA1669D2-AC53-D068-B1E5-945C6279D6F7}"/>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2 designs to choose from here</a:t>
              </a:r>
            </a:p>
          </p:txBody>
        </p:sp>
        <p:sp>
          <p:nvSpPr>
            <p:cNvPr id="11" name="Rectangle 10">
              <a:extLst>
                <a:ext uri="{FF2B5EF4-FFF2-40B4-BE49-F238E27FC236}">
                  <a16:creationId xmlns:a16="http://schemas.microsoft.com/office/drawing/2014/main" id="{942B516F-2D98-1E09-CE39-1E25BDB89B8F}"/>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4">
              <a:extLst>
                <a:ext uri="{FF2B5EF4-FFF2-40B4-BE49-F238E27FC236}">
                  <a16:creationId xmlns:a16="http://schemas.microsoft.com/office/drawing/2014/main" id="{7706B007-90A5-2B70-1F8A-D5D367468E0E}"/>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20" name="TextBox 19">
              <a:extLst>
                <a:ext uri="{FF2B5EF4-FFF2-40B4-BE49-F238E27FC236}">
                  <a16:creationId xmlns:a16="http://schemas.microsoft.com/office/drawing/2014/main" id="{D1A0A446-8064-A27F-7E88-33457C5B3644}"/>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Section dividers</a:t>
              </a:r>
            </a:p>
          </p:txBody>
        </p:sp>
      </p:grpSp>
      <p:grpSp>
        <p:nvGrpSpPr>
          <p:cNvPr id="21" name="Group 20">
            <a:extLst>
              <a:ext uri="{FF2B5EF4-FFF2-40B4-BE49-F238E27FC236}">
                <a16:creationId xmlns:a16="http://schemas.microsoft.com/office/drawing/2014/main" id="{49EEEDDC-322F-9BB6-1FBF-25770B0FCECC}"/>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0AAF3A0A-50BA-E799-0DF4-BB2817F1B449}"/>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990AAE81-6E20-C17E-5686-438E0AF17DAC}"/>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63D72A41-FCC0-9C62-3D24-3DB656ACDD87}"/>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1831785A-A557-B50C-6976-A993EC022C15}"/>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2428261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7320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C6A3-542C-4D1A-89A2-DA35D3BBF9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C89BBB-EA1B-482E-B675-C186BEF6BE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637C12-B755-4499-872E-F99F2EDC84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00B9A6-356A-4284-A7A5-BF4F25EE9A2E}"/>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6" name="Footer Placeholder 5">
            <a:extLst>
              <a:ext uri="{FF2B5EF4-FFF2-40B4-BE49-F238E27FC236}">
                <a16:creationId xmlns:a16="http://schemas.microsoft.com/office/drawing/2014/main" id="{4974A510-78F7-4232-9D5D-61DE40148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5DE250-EC8A-4512-B7C0-76DBB12F3B03}"/>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3073433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267549"/>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ist Slide_2">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2FA2855A-90EE-5F4D-A382-204C6992B4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8">
            <a:extLst>
              <a:ext uri="{FF2B5EF4-FFF2-40B4-BE49-F238E27FC236}">
                <a16:creationId xmlns:a16="http://schemas.microsoft.com/office/drawing/2014/main" id="{521C5879-0240-8248-9AAA-8B852302C185}"/>
              </a:ext>
            </a:extLst>
          </p:cNvPr>
          <p:cNvSpPr>
            <a:spLocks noGrp="1"/>
          </p:cNvSpPr>
          <p:nvPr>
            <p:ph type="body" sz="quarter" idx="10" hasCustomPrompt="1"/>
          </p:nvPr>
        </p:nvSpPr>
        <p:spPr>
          <a:xfrm>
            <a:off x="719667" y="3429001"/>
            <a:ext cx="5376333"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i="0">
                <a:latin typeface="Cera Pro Macmillan"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List subtitle</a:t>
            </a:r>
          </a:p>
        </p:txBody>
      </p:sp>
      <p:sp>
        <p:nvSpPr>
          <p:cNvPr id="6" name="Text Placeholder 8">
            <a:extLst>
              <a:ext uri="{FF2B5EF4-FFF2-40B4-BE49-F238E27FC236}">
                <a16:creationId xmlns:a16="http://schemas.microsoft.com/office/drawing/2014/main" id="{40817A61-905C-6240-9A49-88942C5FA9C9}"/>
              </a:ext>
            </a:extLst>
          </p:cNvPr>
          <p:cNvSpPr>
            <a:spLocks noGrp="1"/>
          </p:cNvSpPr>
          <p:nvPr>
            <p:ph type="body" sz="quarter" idx="11" hasCustomPrompt="1"/>
          </p:nvPr>
        </p:nvSpPr>
        <p:spPr>
          <a:xfrm>
            <a:off x="7958616" y="2525290"/>
            <a:ext cx="2926401" cy="1011767"/>
          </a:xfrm>
          <a:prstGeom prst="rect">
            <a:avLst/>
          </a:prstGeom>
        </p:spPr>
        <p:txBody>
          <a:bodyPr/>
          <a:lstStyle>
            <a:lvl1pPr marL="0" indent="0" algn="l">
              <a:buNone/>
              <a:defRPr sz="2133" b="0" i="0">
                <a:latin typeface="Cera Pro Macmillan Light" pitchFamily="2" charset="0"/>
              </a:defRPr>
            </a:lvl1pPr>
          </a:lstStyle>
          <a:p>
            <a:pPr lvl="0"/>
            <a:r>
              <a:rPr lang="en-US" dirty="0"/>
              <a:t>List items</a:t>
            </a:r>
          </a:p>
        </p:txBody>
      </p:sp>
      <p:sp>
        <p:nvSpPr>
          <p:cNvPr id="7" name="Slide Number Placeholder 5">
            <a:extLst>
              <a:ext uri="{FF2B5EF4-FFF2-40B4-BE49-F238E27FC236}">
                <a16:creationId xmlns:a16="http://schemas.microsoft.com/office/drawing/2014/main" id="{A2DDEB20-3869-3847-898B-BCA24CEFEE45}"/>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dirty="0"/>
          </a:p>
        </p:txBody>
      </p:sp>
      <p:sp>
        <p:nvSpPr>
          <p:cNvPr id="8" name="Title 2">
            <a:extLst>
              <a:ext uri="{FF2B5EF4-FFF2-40B4-BE49-F238E27FC236}">
                <a16:creationId xmlns:a16="http://schemas.microsoft.com/office/drawing/2014/main" id="{6EA5B8BD-68AC-A840-A0A9-EFCEDCD4B3B1}"/>
              </a:ext>
            </a:extLst>
          </p:cNvPr>
          <p:cNvSpPr>
            <a:spLocks noGrp="1"/>
          </p:cNvSpPr>
          <p:nvPr>
            <p:ph type="title" hasCustomPrompt="1"/>
          </p:nvPr>
        </p:nvSpPr>
        <p:spPr>
          <a:xfrm>
            <a:off x="737893" y="2525467"/>
            <a:ext cx="5358108" cy="829773"/>
          </a:xfrm>
          <a:prstGeom prst="rect">
            <a:avLst/>
          </a:prstGeom>
        </p:spPr>
        <p:txBody>
          <a:bodyPr/>
          <a:lstStyle>
            <a:lvl1pPr algn="l">
              <a:defRPr sz="4267" b="0" i="0">
                <a:solidFill>
                  <a:schemeClr val="bg1"/>
                </a:solidFill>
                <a:latin typeface="Cera Pro Macmillan Black" pitchFamily="2" charset="0"/>
              </a:defRPr>
            </a:lvl1pPr>
          </a:lstStyle>
          <a:p>
            <a:r>
              <a:rPr lang="en-US" dirty="0"/>
              <a:t>List title</a:t>
            </a:r>
          </a:p>
        </p:txBody>
      </p:sp>
    </p:spTree>
    <p:extLst>
      <p:ext uri="{BB962C8B-B14F-4D97-AF65-F5344CB8AC3E}">
        <p14:creationId xmlns:p14="http://schemas.microsoft.com/office/powerpoint/2010/main" val="8717723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C8945C-8FBE-D849-BC3C-416C14505990}"/>
              </a:ext>
            </a:extLst>
          </p:cNvPr>
          <p:cNvSpPr>
            <a:spLocks noGrp="1"/>
          </p:cNvSpPr>
          <p:nvPr>
            <p:ph type="title" hasCustomPrompt="1"/>
          </p:nvPr>
        </p:nvSpPr>
        <p:spPr>
          <a:xfrm>
            <a:off x="2118199" y="2112842"/>
            <a:ext cx="7955604" cy="1112420"/>
          </a:xfrm>
          <a:prstGeom prst="rect">
            <a:avLst/>
          </a:prstGeom>
        </p:spPr>
        <p:txBody>
          <a:bodyPr/>
          <a:lstStyle>
            <a:lvl1pPr algn="ctr">
              <a:defRPr sz="6400" b="0" i="0">
                <a:solidFill>
                  <a:srgbClr val="008A26"/>
                </a:solidFill>
                <a:latin typeface="Cera Pro Macmillan Black" pitchFamily="2" charset="0"/>
              </a:defRPr>
            </a:lvl1pPr>
          </a:lstStyle>
          <a:p>
            <a:r>
              <a:rPr lang="en-US"/>
              <a:t>Presentation title</a:t>
            </a:r>
          </a:p>
        </p:txBody>
      </p:sp>
      <p:sp>
        <p:nvSpPr>
          <p:cNvPr id="3" name="Text Placeholder 8">
            <a:extLst>
              <a:ext uri="{FF2B5EF4-FFF2-40B4-BE49-F238E27FC236}">
                <a16:creationId xmlns:a16="http://schemas.microsoft.com/office/drawing/2014/main" id="{DC66EEED-7B19-0B4C-B694-12B7E64D4B74}"/>
              </a:ext>
            </a:extLst>
          </p:cNvPr>
          <p:cNvSpPr>
            <a:spLocks noGrp="1"/>
          </p:cNvSpPr>
          <p:nvPr>
            <p:ph type="body" sz="quarter" idx="10" hasCustomPrompt="1"/>
          </p:nvPr>
        </p:nvSpPr>
        <p:spPr>
          <a:xfrm>
            <a:off x="3018368" y="3242061"/>
            <a:ext cx="6155267" cy="1011767"/>
          </a:xfrm>
          <a:prstGeom prst="rect">
            <a:avLst/>
          </a:prstGeom>
        </p:spPr>
        <p:txBody>
          <a:bodyPr/>
          <a:lstStyle>
            <a:lvl1pPr marL="0" indent="0" algn="ctr">
              <a:buNone/>
              <a:defRPr b="1" i="0">
                <a:latin typeface="Cera Pro Macmillan" pitchFamily="2" charset="0"/>
              </a:defRPr>
            </a:lvl1pPr>
          </a:lstStyle>
          <a:p>
            <a:pPr lvl="0"/>
            <a:r>
              <a:rPr lang="en-US"/>
              <a:t>Presentation sub-title if required</a:t>
            </a:r>
          </a:p>
        </p:txBody>
      </p:sp>
      <p:sp>
        <p:nvSpPr>
          <p:cNvPr id="4" name="Text Placeholder 8">
            <a:extLst>
              <a:ext uri="{FF2B5EF4-FFF2-40B4-BE49-F238E27FC236}">
                <a16:creationId xmlns:a16="http://schemas.microsoft.com/office/drawing/2014/main" id="{C8FD3EAB-B1B2-4547-B0A8-D2D47477A3DC}"/>
              </a:ext>
            </a:extLst>
          </p:cNvPr>
          <p:cNvSpPr>
            <a:spLocks noGrp="1"/>
          </p:cNvSpPr>
          <p:nvPr>
            <p:ph type="body" sz="quarter" idx="11" hasCustomPrompt="1"/>
          </p:nvPr>
        </p:nvSpPr>
        <p:spPr>
          <a:xfrm>
            <a:off x="4632800" y="4119631"/>
            <a:ext cx="2926401" cy="482517"/>
          </a:xfrm>
          <a:prstGeom prst="rect">
            <a:avLst/>
          </a:prstGeom>
        </p:spPr>
        <p:txBody>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tx1"/>
                </a:solidFill>
                <a:latin typeface="Cera Pro Macmillan Light" pitchFamily="2" charset="0"/>
              </a:defRPr>
            </a:lvl1pPr>
          </a:lstStyle>
          <a:p>
            <a:r>
              <a:rPr lang="en-US"/>
              <a:t>Presentation date</a:t>
            </a:r>
          </a:p>
        </p:txBody>
      </p:sp>
      <p:sp>
        <p:nvSpPr>
          <p:cNvPr id="6" name="Slide Number Placeholder 5">
            <a:extLst>
              <a:ext uri="{FF2B5EF4-FFF2-40B4-BE49-F238E27FC236}">
                <a16:creationId xmlns:a16="http://schemas.microsoft.com/office/drawing/2014/main" id="{0CC2FC5C-BB34-C446-843B-3972E18AC90B}"/>
              </a:ext>
            </a:extLst>
          </p:cNvPr>
          <p:cNvSpPr>
            <a:spLocks noGrp="1"/>
          </p:cNvSpPr>
          <p:nvPr>
            <p:ph type="sldNum" sz="quarter" idx="4"/>
          </p:nvPr>
        </p:nvSpPr>
        <p:spPr>
          <a:xfrm>
            <a:off x="9843437"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25915045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C8945C-8FBE-D849-BC3C-416C14505990}"/>
              </a:ext>
            </a:extLst>
          </p:cNvPr>
          <p:cNvSpPr>
            <a:spLocks noGrp="1"/>
          </p:cNvSpPr>
          <p:nvPr>
            <p:ph type="title" hasCustomPrompt="1"/>
          </p:nvPr>
        </p:nvSpPr>
        <p:spPr>
          <a:xfrm>
            <a:off x="2118199" y="2112842"/>
            <a:ext cx="7955604" cy="1112420"/>
          </a:xfrm>
          <a:prstGeom prst="rect">
            <a:avLst/>
          </a:prstGeom>
        </p:spPr>
        <p:txBody>
          <a:bodyPr/>
          <a:lstStyle>
            <a:lvl1pPr algn="ctr">
              <a:defRPr sz="6400" b="0" i="0">
                <a:solidFill>
                  <a:srgbClr val="008A26"/>
                </a:solidFill>
                <a:latin typeface="Cera Pro Macmillan Black" pitchFamily="2" charset="0"/>
              </a:defRPr>
            </a:lvl1pPr>
          </a:lstStyle>
          <a:p>
            <a:r>
              <a:rPr lang="en-US"/>
              <a:t>Presentation title</a:t>
            </a:r>
          </a:p>
        </p:txBody>
      </p:sp>
      <p:sp>
        <p:nvSpPr>
          <p:cNvPr id="3" name="Text Placeholder 8">
            <a:extLst>
              <a:ext uri="{FF2B5EF4-FFF2-40B4-BE49-F238E27FC236}">
                <a16:creationId xmlns:a16="http://schemas.microsoft.com/office/drawing/2014/main" id="{DC66EEED-7B19-0B4C-B694-12B7E64D4B74}"/>
              </a:ext>
            </a:extLst>
          </p:cNvPr>
          <p:cNvSpPr>
            <a:spLocks noGrp="1"/>
          </p:cNvSpPr>
          <p:nvPr>
            <p:ph type="body" sz="quarter" idx="10" hasCustomPrompt="1"/>
          </p:nvPr>
        </p:nvSpPr>
        <p:spPr>
          <a:xfrm>
            <a:off x="2118199" y="3242061"/>
            <a:ext cx="7955604" cy="1011767"/>
          </a:xfrm>
          <a:prstGeom prst="rect">
            <a:avLst/>
          </a:prstGeom>
        </p:spPr>
        <p:txBody>
          <a:bodyPr/>
          <a:lstStyle>
            <a:lvl1pPr marL="0" indent="0" algn="ctr">
              <a:buNone/>
              <a:defRPr b="1" i="0">
                <a:latin typeface="Cera Pro Macmillan" pitchFamily="2" charset="0"/>
              </a:defRPr>
            </a:lvl1pPr>
          </a:lstStyle>
          <a:p>
            <a:pPr lvl="0"/>
            <a:r>
              <a:rPr lang="en-US"/>
              <a:t>Presentation sub-title or presenter name/s</a:t>
            </a:r>
          </a:p>
        </p:txBody>
      </p:sp>
      <p:sp>
        <p:nvSpPr>
          <p:cNvPr id="4" name="Text Placeholder 8">
            <a:extLst>
              <a:ext uri="{FF2B5EF4-FFF2-40B4-BE49-F238E27FC236}">
                <a16:creationId xmlns:a16="http://schemas.microsoft.com/office/drawing/2014/main" id="{3611B274-4A60-0943-8568-DAAF4B762A4E}"/>
              </a:ext>
            </a:extLst>
          </p:cNvPr>
          <p:cNvSpPr>
            <a:spLocks noGrp="1"/>
          </p:cNvSpPr>
          <p:nvPr>
            <p:ph type="body" sz="quarter" idx="11" hasCustomPrompt="1"/>
          </p:nvPr>
        </p:nvSpPr>
        <p:spPr>
          <a:xfrm>
            <a:off x="4632800" y="4119631"/>
            <a:ext cx="2926401" cy="482517"/>
          </a:xfrm>
          <a:prstGeom prst="rect">
            <a:avLst/>
          </a:prstGeom>
        </p:spPr>
        <p:txBody>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tx1"/>
                </a:solidFill>
                <a:latin typeface="Cera Pro Macmillan Light" pitchFamily="2" charset="0"/>
              </a:defRPr>
            </a:lvl1pPr>
          </a:lstStyle>
          <a:p>
            <a:r>
              <a:rPr lang="en-US"/>
              <a:t>Presentation date</a:t>
            </a:r>
          </a:p>
        </p:txBody>
      </p:sp>
      <p:sp>
        <p:nvSpPr>
          <p:cNvPr id="6" name="Slide Number Placeholder 5">
            <a:extLst>
              <a:ext uri="{FF2B5EF4-FFF2-40B4-BE49-F238E27FC236}">
                <a16:creationId xmlns:a16="http://schemas.microsoft.com/office/drawing/2014/main" id="{D5216D00-18FF-014E-93A1-0227B01A50AA}"/>
              </a:ext>
            </a:extLst>
          </p:cNvPr>
          <p:cNvSpPr>
            <a:spLocks noGrp="1"/>
          </p:cNvSpPr>
          <p:nvPr>
            <p:ph type="sldNum" sz="quarter" idx="4"/>
          </p:nvPr>
        </p:nvSpPr>
        <p:spPr>
          <a:xfrm>
            <a:off x="9843437"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7298019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B0BDFD8-BDD2-5D45-BAC1-80236CEF9DE6}"/>
              </a:ext>
            </a:extLst>
          </p:cNvPr>
          <p:cNvSpPr>
            <a:spLocks noGrp="1"/>
          </p:cNvSpPr>
          <p:nvPr>
            <p:ph type="sldNum" sz="quarter" idx="4"/>
          </p:nvPr>
        </p:nvSpPr>
        <p:spPr>
          <a:xfrm>
            <a:off x="9843437"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16460017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Divider Slide_White">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9A662D12-4AD8-5D46-9EBC-AC7999F9C9D3}"/>
              </a:ext>
            </a:extLst>
          </p:cNvPr>
          <p:cNvSpPr>
            <a:spLocks noGrp="1"/>
          </p:cNvSpPr>
          <p:nvPr>
            <p:ph type="title" hasCustomPrompt="1"/>
          </p:nvPr>
        </p:nvSpPr>
        <p:spPr>
          <a:xfrm>
            <a:off x="2118199" y="2112842"/>
            <a:ext cx="7955604" cy="1112420"/>
          </a:xfrm>
          <a:prstGeom prst="rect">
            <a:avLst/>
          </a:prstGeom>
        </p:spPr>
        <p:txBody>
          <a:bodyPr/>
          <a:lstStyle>
            <a:lvl1pPr algn="ctr">
              <a:defRPr sz="6400" b="0" i="0">
                <a:solidFill>
                  <a:srgbClr val="008A26"/>
                </a:solidFill>
                <a:latin typeface="Cera Pro Macmillan Black" pitchFamily="2" charset="0"/>
              </a:defRPr>
            </a:lvl1pPr>
          </a:lstStyle>
          <a:p>
            <a:r>
              <a:rPr lang="en-US"/>
              <a:t>Section title</a:t>
            </a:r>
          </a:p>
        </p:txBody>
      </p:sp>
      <p:sp>
        <p:nvSpPr>
          <p:cNvPr id="12" name="Text Placeholder 8">
            <a:extLst>
              <a:ext uri="{FF2B5EF4-FFF2-40B4-BE49-F238E27FC236}">
                <a16:creationId xmlns:a16="http://schemas.microsoft.com/office/drawing/2014/main" id="{7AF8C99A-89DE-D24B-8766-FC0EE0497008}"/>
              </a:ext>
            </a:extLst>
          </p:cNvPr>
          <p:cNvSpPr>
            <a:spLocks noGrp="1"/>
          </p:cNvSpPr>
          <p:nvPr>
            <p:ph type="body" sz="quarter" idx="10" hasCustomPrompt="1"/>
          </p:nvPr>
        </p:nvSpPr>
        <p:spPr>
          <a:xfrm>
            <a:off x="2118199" y="3242061"/>
            <a:ext cx="7955604" cy="1011767"/>
          </a:xfrm>
          <a:prstGeom prst="rect">
            <a:avLst/>
          </a:prstGeom>
        </p:spPr>
        <p:txBody>
          <a:bodyPr/>
          <a:lstStyle>
            <a:lvl1pPr marL="0" indent="0" algn="ctr">
              <a:buNone/>
              <a:defRPr sz="2800" b="1" i="0">
                <a:latin typeface="Cera Pro Macmillan" pitchFamily="2" charset="0"/>
              </a:defRPr>
            </a:lvl1pPr>
          </a:lstStyle>
          <a:p>
            <a:pPr lvl="0"/>
            <a:r>
              <a:rPr lang="en-US"/>
              <a:t>Section sub-title if required</a:t>
            </a:r>
          </a:p>
        </p:txBody>
      </p:sp>
      <p:sp>
        <p:nvSpPr>
          <p:cNvPr id="13" name="Text Placeholder 8">
            <a:extLst>
              <a:ext uri="{FF2B5EF4-FFF2-40B4-BE49-F238E27FC236}">
                <a16:creationId xmlns:a16="http://schemas.microsoft.com/office/drawing/2014/main" id="{45E10291-F58F-A94C-AF83-1A1081BBA0B7}"/>
              </a:ext>
            </a:extLst>
          </p:cNvPr>
          <p:cNvSpPr>
            <a:spLocks noGrp="1"/>
          </p:cNvSpPr>
          <p:nvPr>
            <p:ph type="body" sz="quarter" idx="11" hasCustomPrompt="1"/>
          </p:nvPr>
        </p:nvSpPr>
        <p:spPr>
          <a:xfrm>
            <a:off x="4632800" y="4119631"/>
            <a:ext cx="2926401" cy="482517"/>
          </a:xfrm>
          <a:prstGeom prst="rect">
            <a:avLst/>
          </a:prstGeom>
        </p:spPr>
        <p:txBody>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tx1"/>
                </a:solidFill>
                <a:latin typeface="Cera Pro Macmillan Light" pitchFamily="2" charset="0"/>
              </a:defRPr>
            </a:lvl1pPr>
          </a:lstStyle>
          <a:p>
            <a:r>
              <a:rPr lang="en-US"/>
              <a:t>Presentation date</a:t>
            </a:r>
          </a:p>
        </p:txBody>
      </p:sp>
      <p:sp>
        <p:nvSpPr>
          <p:cNvPr id="6" name="Slide Number Placeholder 5">
            <a:extLst>
              <a:ext uri="{FF2B5EF4-FFF2-40B4-BE49-F238E27FC236}">
                <a16:creationId xmlns:a16="http://schemas.microsoft.com/office/drawing/2014/main" id="{976F6818-188E-4D49-9149-88D1C9C91079}"/>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04678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only Slide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593873-5BA5-DEDE-8B1F-31B09264B24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2"/>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27501242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_Whit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03DCCEC-CE84-364F-867C-FC0CE2EDD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F4C514B6-DF7C-1F46-8241-D189734E4599}"/>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rgbClr val="008A26"/>
                </a:solidFill>
                <a:latin typeface="Cera Pro Macmillan Black" pitchFamily="2" charset="0"/>
                <a:ea typeface="+mj-ea"/>
                <a:cs typeface="+mj-cs"/>
              </a:defRPr>
            </a:lvl1pPr>
          </a:lstStyle>
          <a:p>
            <a:r>
              <a:rPr lang="en-US" sz="6400"/>
              <a:t>Thank you</a:t>
            </a:r>
          </a:p>
        </p:txBody>
      </p:sp>
    </p:spTree>
    <p:extLst>
      <p:ext uri="{BB962C8B-B14F-4D97-AF65-F5344CB8AC3E}">
        <p14:creationId xmlns:p14="http://schemas.microsoft.com/office/powerpoint/2010/main" val="1886127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_Green">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30BD80E2-5159-9946-B186-A681737DDA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D288505F-28EE-D641-AE6F-5B7BEF0EE5B4}"/>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3D6D39AF-216C-EA48-BBFE-608733BF0A1E}"/>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chemeClr val="bg1"/>
                </a:solidFill>
                <a:latin typeface="Cera Pro Macmillan Black" pitchFamily="2" charset="0"/>
                <a:ea typeface="+mj-ea"/>
                <a:cs typeface="+mj-cs"/>
              </a:defRPr>
            </a:lvl1pPr>
          </a:lstStyle>
          <a:p>
            <a:r>
              <a:rPr lang="en-US" sz="6400"/>
              <a:t>Thank you</a:t>
            </a:r>
          </a:p>
        </p:txBody>
      </p:sp>
    </p:spTree>
    <p:extLst>
      <p:ext uri="{BB962C8B-B14F-4D97-AF65-F5344CB8AC3E}">
        <p14:creationId xmlns:p14="http://schemas.microsoft.com/office/powerpoint/2010/main" val="189742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_Whit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03DCCEC-CE84-364F-867C-FC0CE2EDD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F4C514B6-DF7C-1F46-8241-D189734E4599}"/>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rgbClr val="008A26"/>
                </a:solidFill>
                <a:latin typeface="Cera Pro Macmillan Black" pitchFamily="2" charset="0"/>
                <a:ea typeface="+mj-ea"/>
                <a:cs typeface="+mj-cs"/>
              </a:defRPr>
            </a:lvl1pPr>
          </a:lstStyle>
          <a:p>
            <a:r>
              <a:rPr lang="en-US" sz="6400"/>
              <a:t>Any questions?</a:t>
            </a:r>
          </a:p>
        </p:txBody>
      </p:sp>
    </p:spTree>
    <p:extLst>
      <p:ext uri="{BB962C8B-B14F-4D97-AF65-F5344CB8AC3E}">
        <p14:creationId xmlns:p14="http://schemas.microsoft.com/office/powerpoint/2010/main" val="60926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C6D5-9EEE-4EBC-94DB-5ED2D54D81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3CFC03-ECD8-4FE6-BA9D-2AA09D55B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5579BE-C87F-480B-9362-3E2CC6F587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F87DA8-27C9-4213-B9EC-765018DEC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CC6D09-625E-4143-BAB1-7A9EBC689B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674A13-4D9A-483D-92F2-AC873214AD80}"/>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8" name="Footer Placeholder 7">
            <a:extLst>
              <a:ext uri="{FF2B5EF4-FFF2-40B4-BE49-F238E27FC236}">
                <a16:creationId xmlns:a16="http://schemas.microsoft.com/office/drawing/2014/main" id="{058B23CA-881B-4686-8355-12F3813280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31B847-D847-436D-AC8A-2F9AC028467D}"/>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1066117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_Green">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30BD80E2-5159-9946-B186-A681737DDA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D288505F-28EE-D641-AE6F-5B7BEF0EE5B4}"/>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4" name="Title 2">
            <a:extLst>
              <a:ext uri="{FF2B5EF4-FFF2-40B4-BE49-F238E27FC236}">
                <a16:creationId xmlns:a16="http://schemas.microsoft.com/office/drawing/2014/main" id="{3D6D39AF-216C-EA48-BBFE-608733BF0A1E}"/>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chemeClr val="bg1"/>
                </a:solidFill>
                <a:latin typeface="Cera Pro Macmillan Black" pitchFamily="2" charset="0"/>
                <a:ea typeface="+mj-ea"/>
                <a:cs typeface="+mj-cs"/>
              </a:defRPr>
            </a:lvl1pPr>
          </a:lstStyle>
          <a:p>
            <a:r>
              <a:rPr lang="en-US" sz="6400"/>
              <a:t>Any questions?</a:t>
            </a:r>
          </a:p>
        </p:txBody>
      </p:sp>
    </p:spTree>
    <p:extLst>
      <p:ext uri="{BB962C8B-B14F-4D97-AF65-F5344CB8AC3E}">
        <p14:creationId xmlns:p14="http://schemas.microsoft.com/office/powerpoint/2010/main" val="2113119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8" y="1064383"/>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7" y="3764039"/>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42446674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804228"/>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6" y="3152146"/>
            <a:ext cx="5358835"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2"/>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4507160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2"/>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42384942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19668" y="325643"/>
            <a:ext cx="5217211" cy="692720"/>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19667" y="1018363"/>
            <a:ext cx="5217212" cy="381461"/>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5" name="Slide Number Placeholder 5">
            <a:extLst>
              <a:ext uri="{FF2B5EF4-FFF2-40B4-BE49-F238E27FC236}">
                <a16:creationId xmlns:a16="http://schemas.microsoft.com/office/drawing/2014/main" id="{42FB1C85-5E03-3843-89C6-644A0A36648D}"/>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1329178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19668" y="2130437"/>
            <a:ext cx="5217211"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19667" y="3152147"/>
            <a:ext cx="5217212"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9" name="Picture Placeholder 2">
            <a:extLst>
              <a:ext uri="{FF2B5EF4-FFF2-40B4-BE49-F238E27FC236}">
                <a16:creationId xmlns:a16="http://schemas.microsoft.com/office/drawing/2014/main" id="{68874892-821D-064F-99B4-F039C5FE6D59}"/>
              </a:ext>
            </a:extLst>
          </p:cNvPr>
          <p:cNvSpPr>
            <a:spLocks noGrp="1"/>
          </p:cNvSpPr>
          <p:nvPr>
            <p:ph type="pic" idx="13" hasCustomPrompt="1"/>
          </p:nvPr>
        </p:nvSpPr>
        <p:spPr>
          <a:xfrm>
            <a:off x="7159890" y="1390023"/>
            <a:ext cx="4153321" cy="4077955"/>
          </a:xfrm>
          <a:prstGeom prst="rect">
            <a:avLst/>
          </a:prstGeom>
          <a:solidFill>
            <a:schemeClr val="bg2"/>
          </a:solidFill>
        </p:spPr>
        <p:txBody>
          <a:bodyPr/>
          <a:lstStyle>
            <a:lvl1pPr marL="0" indent="0">
              <a:buNone/>
              <a:defRPr sz="1333" b="0" i="0" baseline="0">
                <a:latin typeface="Cera Pro Macmillan Light" pitchFamily="2"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t>Click icon to add illustration if required</a:t>
            </a:r>
          </a:p>
        </p:txBody>
      </p:sp>
      <p:sp>
        <p:nvSpPr>
          <p:cNvPr id="6" name="Slide Number Placeholder 5">
            <a:extLst>
              <a:ext uri="{FF2B5EF4-FFF2-40B4-BE49-F238E27FC236}">
                <a16:creationId xmlns:a16="http://schemas.microsoft.com/office/drawing/2014/main" id="{607931A8-D797-6240-B307-291733C24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438342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8" y="1064383"/>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7" y="3764039"/>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923212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1338402B-7043-C646-811E-3DD36E4803CD}"/>
              </a:ext>
            </a:extLst>
          </p:cNvPr>
          <p:cNvSpPr>
            <a:spLocks noGrp="1"/>
          </p:cNvSpPr>
          <p:nvPr>
            <p:ph type="body" sz="quarter" idx="10" hasCustomPrompt="1"/>
          </p:nvPr>
        </p:nvSpPr>
        <p:spPr>
          <a:xfrm>
            <a:off x="719667" y="1317637"/>
            <a:ext cx="5004335" cy="1011767"/>
          </a:xfrm>
          <a:prstGeom prst="rect">
            <a:avLst/>
          </a:prstGeom>
        </p:spPr>
        <p:txBody>
          <a:bodyPr/>
          <a:lstStyle>
            <a:lvl1pPr marL="0" indent="0" algn="l">
              <a:buNone/>
              <a:defRPr sz="3733"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79C5BC74-1EC5-1C4F-9CE9-F2A2DFFE4EAB}"/>
              </a:ext>
            </a:extLst>
          </p:cNvPr>
          <p:cNvSpPr>
            <a:spLocks noGrp="1"/>
          </p:cNvSpPr>
          <p:nvPr>
            <p:ph type="body" sz="quarter" idx="11"/>
          </p:nvPr>
        </p:nvSpPr>
        <p:spPr>
          <a:xfrm>
            <a:off x="719667" y="2339347"/>
            <a:ext cx="4984983" cy="1011767"/>
          </a:xfrm>
          <a:prstGeom prst="rect">
            <a:avLst/>
          </a:prstGeom>
        </p:spPr>
        <p:txBody>
          <a:bodyPr/>
          <a:lstStyle>
            <a:lvl1pPr marL="0" indent="0" algn="l">
              <a:buNone/>
              <a:defRPr sz="1867" b="0" i="0">
                <a:solidFill>
                  <a:srgbClr val="000000"/>
                </a:solidFill>
                <a:latin typeface="Cera Pro Macmillan Light" pitchFamily="2" charset="0"/>
              </a:defRPr>
            </a:lvl1pPr>
          </a:lstStyle>
          <a:p>
            <a:pPr lvl="0"/>
            <a:endParaRPr lang="en-US"/>
          </a:p>
        </p:txBody>
      </p:sp>
      <p:sp>
        <p:nvSpPr>
          <p:cNvPr id="9" name="Picture Placeholder 2">
            <a:extLst>
              <a:ext uri="{FF2B5EF4-FFF2-40B4-BE49-F238E27FC236}">
                <a16:creationId xmlns:a16="http://schemas.microsoft.com/office/drawing/2014/main" id="{D67790B7-49E8-4443-B218-41D8B8304F29}"/>
              </a:ext>
            </a:extLst>
          </p:cNvPr>
          <p:cNvSpPr>
            <a:spLocks noGrp="1"/>
          </p:cNvSpPr>
          <p:nvPr>
            <p:ph type="pic" idx="13"/>
          </p:nvPr>
        </p:nvSpPr>
        <p:spPr>
          <a:xfrm>
            <a:off x="6096000" y="0"/>
            <a:ext cx="6096000" cy="6858000"/>
          </a:xfrm>
          <a:prstGeom prst="rect">
            <a:avLst/>
          </a:prstGeom>
          <a:solidFill>
            <a:schemeClr val="bg2"/>
          </a:solidFill>
        </p:spPr>
        <p:txBody>
          <a:bodyPr/>
          <a:lstStyle>
            <a:lvl1pPr marL="0" indent="0">
              <a:buNone/>
              <a:defRPr sz="1333" b="0" i="0" baseline="0">
                <a:latin typeface="Cera Pro Macmillan Light" pitchFamily="2"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t>Click icon to add picture</a:t>
            </a:r>
          </a:p>
        </p:txBody>
      </p:sp>
      <p:sp>
        <p:nvSpPr>
          <p:cNvPr id="5" name="Slide Number Placeholder 5">
            <a:extLst>
              <a:ext uri="{FF2B5EF4-FFF2-40B4-BE49-F238E27FC236}">
                <a16:creationId xmlns:a16="http://schemas.microsoft.com/office/drawing/2014/main" id="{800E9607-B944-2A4C-9A17-D79D2D65D779}"/>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4269612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D67790B7-49E8-4443-B218-41D8B8304F29}"/>
              </a:ext>
            </a:extLst>
          </p:cNvPr>
          <p:cNvSpPr>
            <a:spLocks noGrp="1"/>
          </p:cNvSpPr>
          <p:nvPr>
            <p:ph type="pic" idx="13"/>
          </p:nvPr>
        </p:nvSpPr>
        <p:spPr>
          <a:xfrm>
            <a:off x="0" y="0"/>
            <a:ext cx="6096000" cy="6858000"/>
          </a:xfrm>
          <a:prstGeom prst="rect">
            <a:avLst/>
          </a:prstGeom>
          <a:solidFill>
            <a:schemeClr val="bg2"/>
          </a:solidFill>
        </p:spPr>
        <p:txBody>
          <a:bodyPr/>
          <a:lstStyle>
            <a:lvl1pPr marL="0" indent="0">
              <a:buNone/>
              <a:defRPr sz="1333" b="0" i="0" baseline="0">
                <a:latin typeface="Cera Pro Macmillan Light" pitchFamily="2"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a:t>Click icon to add picture</a:t>
            </a:r>
          </a:p>
        </p:txBody>
      </p:sp>
      <p:sp>
        <p:nvSpPr>
          <p:cNvPr id="7" name="Text Placeholder 8">
            <a:extLst>
              <a:ext uri="{FF2B5EF4-FFF2-40B4-BE49-F238E27FC236}">
                <a16:creationId xmlns:a16="http://schemas.microsoft.com/office/drawing/2014/main" id="{1338402B-7043-C646-811E-3DD36E4803CD}"/>
              </a:ext>
            </a:extLst>
          </p:cNvPr>
          <p:cNvSpPr>
            <a:spLocks noGrp="1"/>
          </p:cNvSpPr>
          <p:nvPr>
            <p:ph type="body" sz="quarter" idx="10" hasCustomPrompt="1"/>
          </p:nvPr>
        </p:nvSpPr>
        <p:spPr>
          <a:xfrm>
            <a:off x="6800890" y="1317637"/>
            <a:ext cx="5004335" cy="1011767"/>
          </a:xfrm>
          <a:prstGeom prst="rect">
            <a:avLst/>
          </a:prstGeom>
        </p:spPr>
        <p:txBody>
          <a:bodyPr/>
          <a:lstStyle>
            <a:lvl1pPr marL="0" indent="0" algn="l">
              <a:buNone/>
              <a:defRPr sz="3733"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79C5BC74-1EC5-1C4F-9CE9-F2A2DFFE4EAB}"/>
              </a:ext>
            </a:extLst>
          </p:cNvPr>
          <p:cNvSpPr>
            <a:spLocks noGrp="1"/>
          </p:cNvSpPr>
          <p:nvPr>
            <p:ph type="body" sz="quarter" idx="11"/>
          </p:nvPr>
        </p:nvSpPr>
        <p:spPr>
          <a:xfrm>
            <a:off x="6800890" y="2339347"/>
            <a:ext cx="4984983" cy="1011767"/>
          </a:xfrm>
          <a:prstGeom prst="rect">
            <a:avLst/>
          </a:prstGeom>
        </p:spPr>
        <p:txBody>
          <a:bodyPr/>
          <a:lstStyle>
            <a:lvl1pPr marL="0" indent="0" algn="l">
              <a:buNone/>
              <a:defRPr sz="1867" b="0" i="0">
                <a:solidFill>
                  <a:srgbClr val="000000"/>
                </a:solidFill>
                <a:latin typeface="Cera Pro Macmillan Light" pitchFamily="2" charset="0"/>
              </a:defRPr>
            </a:lvl1pPr>
          </a:lstStyle>
          <a:p>
            <a:pPr lvl="0"/>
            <a:endParaRPr lang="en-US"/>
          </a:p>
        </p:txBody>
      </p:sp>
      <p:sp>
        <p:nvSpPr>
          <p:cNvPr id="5" name="Slide Number Placeholder 5">
            <a:extLst>
              <a:ext uri="{FF2B5EF4-FFF2-40B4-BE49-F238E27FC236}">
                <a16:creationId xmlns:a16="http://schemas.microsoft.com/office/drawing/2014/main" id="{260D3508-2B07-A24B-B8C1-2A542287E5AF}"/>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37770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464-2B97-4EB7-B7C2-F9EEC8E2D6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190800-6A53-42BC-8AD4-63E6B54A1A75}"/>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4" name="Footer Placeholder 3">
            <a:extLst>
              <a:ext uri="{FF2B5EF4-FFF2-40B4-BE49-F238E27FC236}">
                <a16:creationId xmlns:a16="http://schemas.microsoft.com/office/drawing/2014/main" id="{5919BBA1-2DC6-43FB-A608-55691F63AF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DB6658-F3C5-47D5-A5A1-AB20A52C2EBD}"/>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811354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024270"/>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_Whit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03DCCEC-CE84-364F-867C-FC0CE2EDD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F4C514B6-DF7C-1F46-8241-D189734E4599}"/>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rgbClr val="008A26"/>
                </a:solidFill>
                <a:latin typeface="Cera Pro Macmillan Black" pitchFamily="2" charset="0"/>
                <a:ea typeface="+mj-ea"/>
                <a:cs typeface="+mj-cs"/>
              </a:defRPr>
            </a:lvl1pPr>
          </a:lstStyle>
          <a:p>
            <a:r>
              <a:rPr lang="en-US" sz="6400"/>
              <a:t>Thank you</a:t>
            </a:r>
          </a:p>
        </p:txBody>
      </p:sp>
    </p:spTree>
    <p:extLst>
      <p:ext uri="{BB962C8B-B14F-4D97-AF65-F5344CB8AC3E}">
        <p14:creationId xmlns:p14="http://schemas.microsoft.com/office/powerpoint/2010/main" val="3968700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_Green">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30BD80E2-5159-9946-B186-A681737DDA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D288505F-28EE-D641-AE6F-5B7BEF0EE5B4}"/>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3D6D39AF-216C-EA48-BBFE-608733BF0A1E}"/>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chemeClr val="bg1"/>
                </a:solidFill>
                <a:latin typeface="Cera Pro Macmillan Black" pitchFamily="2" charset="0"/>
                <a:ea typeface="+mj-ea"/>
                <a:cs typeface="+mj-cs"/>
              </a:defRPr>
            </a:lvl1pPr>
          </a:lstStyle>
          <a:p>
            <a:r>
              <a:rPr lang="en-US" sz="6400"/>
              <a:t>Thank you</a:t>
            </a:r>
          </a:p>
        </p:txBody>
      </p:sp>
    </p:spTree>
    <p:extLst>
      <p:ext uri="{BB962C8B-B14F-4D97-AF65-F5344CB8AC3E}">
        <p14:creationId xmlns:p14="http://schemas.microsoft.com/office/powerpoint/2010/main" val="459161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estions_Whit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03DCCEC-CE84-364F-867C-FC0CE2EDD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F4C514B6-DF7C-1F46-8241-D189734E4599}"/>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rgbClr val="008A26"/>
                </a:solidFill>
                <a:latin typeface="Cera Pro Macmillan Black" pitchFamily="2" charset="0"/>
                <a:ea typeface="+mj-ea"/>
                <a:cs typeface="+mj-cs"/>
              </a:defRPr>
            </a:lvl1pPr>
          </a:lstStyle>
          <a:p>
            <a:r>
              <a:rPr lang="en-US" sz="6400"/>
              <a:t>Any questions?</a:t>
            </a:r>
          </a:p>
        </p:txBody>
      </p:sp>
    </p:spTree>
    <p:extLst>
      <p:ext uri="{BB962C8B-B14F-4D97-AF65-F5344CB8AC3E}">
        <p14:creationId xmlns:p14="http://schemas.microsoft.com/office/powerpoint/2010/main" val="2065626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estions_Green">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30BD80E2-5159-9946-B186-A681737DDA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D288505F-28EE-D641-AE6F-5B7BEF0EE5B4}"/>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4" name="Title 2">
            <a:extLst>
              <a:ext uri="{FF2B5EF4-FFF2-40B4-BE49-F238E27FC236}">
                <a16:creationId xmlns:a16="http://schemas.microsoft.com/office/drawing/2014/main" id="{3D6D39AF-216C-EA48-BBFE-608733BF0A1E}"/>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chemeClr val="bg1"/>
                </a:solidFill>
                <a:latin typeface="Cera Pro Macmillan Black" pitchFamily="2" charset="0"/>
                <a:ea typeface="+mj-ea"/>
                <a:cs typeface="+mj-cs"/>
              </a:defRPr>
            </a:lvl1pPr>
          </a:lstStyle>
          <a:p>
            <a:r>
              <a:rPr lang="en-US" sz="6400"/>
              <a:t>Any questions?</a:t>
            </a:r>
          </a:p>
        </p:txBody>
      </p:sp>
    </p:spTree>
    <p:extLst>
      <p:ext uri="{BB962C8B-B14F-4D97-AF65-F5344CB8AC3E}">
        <p14:creationId xmlns:p14="http://schemas.microsoft.com/office/powerpoint/2010/main" val="391273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8" y="1064383"/>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7" y="3764039"/>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6086095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815C-10EF-478D-B88E-44860C4414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ABFD4B-F367-1D60-C2F6-1EF855AD2AF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0C7FC0-4CED-0604-1F4B-4268CCDFB51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22AB74-1F19-5788-A90D-36668579DB08}"/>
              </a:ext>
            </a:extLst>
          </p:cNvPr>
          <p:cNvSpPr>
            <a:spLocks noGrp="1"/>
          </p:cNvSpPr>
          <p:nvPr>
            <p:ph type="dt" sz="half" idx="10"/>
          </p:nvPr>
        </p:nvSpPr>
        <p:spPr/>
        <p:txBody>
          <a:bodyPr/>
          <a:lstStyle/>
          <a:p>
            <a:fld id="{783E2F53-BBE5-4CF4-B510-EFB3FE095CAA}" type="datetimeFigureOut">
              <a:rPr lang="en-GB" smtClean="0"/>
              <a:t>15/10/2025</a:t>
            </a:fld>
            <a:endParaRPr lang="en-GB"/>
          </a:p>
        </p:txBody>
      </p:sp>
      <p:sp>
        <p:nvSpPr>
          <p:cNvPr id="6" name="Footer Placeholder 5">
            <a:extLst>
              <a:ext uri="{FF2B5EF4-FFF2-40B4-BE49-F238E27FC236}">
                <a16:creationId xmlns:a16="http://schemas.microsoft.com/office/drawing/2014/main" id="{899C297B-01CC-3E46-8EB0-A55DD8C6F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9770A9-71B1-F6B5-7F14-FBAA111D7AA5}"/>
              </a:ext>
            </a:extLst>
          </p:cNvPr>
          <p:cNvSpPr>
            <a:spLocks noGrp="1"/>
          </p:cNvSpPr>
          <p:nvPr>
            <p:ph type="sldNum" sz="quarter" idx="12"/>
          </p:nvPr>
        </p:nvSpPr>
        <p:spPr/>
        <p:txBody>
          <a:bodyPr/>
          <a:lstStyle/>
          <a:p>
            <a:fld id="{C1C5B694-05C8-45BB-8818-DFB20922421C}" type="slidenum">
              <a:rPr lang="en-GB" smtClean="0"/>
              <a:t>‹#›</a:t>
            </a:fld>
            <a:endParaRPr lang="en-GB"/>
          </a:p>
        </p:txBody>
      </p:sp>
    </p:spTree>
    <p:extLst>
      <p:ext uri="{BB962C8B-B14F-4D97-AF65-F5344CB8AC3E}">
        <p14:creationId xmlns:p14="http://schemas.microsoft.com/office/powerpoint/2010/main" val="608119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bullet-1 1">
  <p:cSld name="1_3-bullet-1 1">
    <p:spTree>
      <p:nvGrpSpPr>
        <p:cNvPr id="1" name="Shape 216"/>
        <p:cNvGrpSpPr/>
        <p:nvPr/>
      </p:nvGrpSpPr>
      <p:grpSpPr>
        <a:xfrm>
          <a:off x="0" y="0"/>
          <a:ext cx="0" cy="0"/>
          <a:chOff x="0" y="0"/>
          <a:chExt cx="0" cy="0"/>
        </a:xfrm>
      </p:grpSpPr>
      <p:sp>
        <p:nvSpPr>
          <p:cNvPr id="217" name="Google Shape;217;p41"/>
          <p:cNvSpPr txBox="1">
            <a:spLocks noGrp="1"/>
          </p:cNvSpPr>
          <p:nvPr>
            <p:ph type="body" idx="1"/>
          </p:nvPr>
        </p:nvSpPr>
        <p:spPr>
          <a:xfrm>
            <a:off x="609600" y="3148391"/>
            <a:ext cx="9150000" cy="1314800"/>
          </a:xfrm>
          <a:prstGeom prst="rect">
            <a:avLst/>
          </a:prstGeom>
        </p:spPr>
        <p:txBody>
          <a:bodyPr spcFirstLastPara="1" wrap="square" lIns="91425" tIns="91425" rIns="91425" bIns="91425" anchor="ctr" anchorCtr="0">
            <a:normAutofit/>
          </a:bodyPr>
          <a:lstStyle>
            <a:lvl1pPr marL="609585" lvl="0" indent="-423323">
              <a:spcBef>
                <a:spcPts val="0"/>
              </a:spcBef>
              <a:spcAft>
                <a:spcPts val="0"/>
              </a:spcAft>
              <a:buClr>
                <a:schemeClr val="dk1"/>
              </a:buClr>
              <a:buSzPts val="1400"/>
              <a:buChar char="•"/>
              <a:defRPr sz="1867">
                <a:solidFill>
                  <a:schemeClr val="dk1"/>
                </a:solidFill>
                <a:latin typeface="Cera Pro Macmillan" panose="00000500000000000000" pitchFamily="2" charset="0"/>
              </a:defRPr>
            </a:lvl1pPr>
            <a:lvl2pPr marL="1219170" lvl="1" indent="-423323">
              <a:spcBef>
                <a:spcPts val="1333"/>
              </a:spcBef>
              <a:spcAft>
                <a:spcPts val="0"/>
              </a:spcAft>
              <a:buClr>
                <a:schemeClr val="dk1"/>
              </a:buClr>
              <a:buSzPts val="1400"/>
              <a:buChar char="○"/>
              <a:defRPr>
                <a:solidFill>
                  <a:schemeClr val="dk1"/>
                </a:solidFill>
              </a:defRPr>
            </a:lvl2pPr>
            <a:lvl3pPr marL="1828754" lvl="2" indent="-423323">
              <a:spcBef>
                <a:spcPts val="1333"/>
              </a:spcBef>
              <a:spcAft>
                <a:spcPts val="0"/>
              </a:spcAft>
              <a:buClr>
                <a:schemeClr val="dk1"/>
              </a:buClr>
              <a:buSzPts val="1400"/>
              <a:buChar char="■"/>
              <a:defRPr>
                <a:solidFill>
                  <a:schemeClr val="dk1"/>
                </a:solidFill>
              </a:defRPr>
            </a:lvl3pPr>
            <a:lvl4pPr marL="2438339" lvl="3" indent="-423323">
              <a:spcBef>
                <a:spcPts val="1333"/>
              </a:spcBef>
              <a:spcAft>
                <a:spcPts val="0"/>
              </a:spcAft>
              <a:buClr>
                <a:schemeClr val="dk1"/>
              </a:buClr>
              <a:buSzPts val="1400"/>
              <a:buChar char="●"/>
              <a:defRPr>
                <a:solidFill>
                  <a:schemeClr val="dk1"/>
                </a:solidFill>
              </a:defRPr>
            </a:lvl4pPr>
            <a:lvl5pPr marL="3047924" lvl="4" indent="-423323">
              <a:spcBef>
                <a:spcPts val="1333"/>
              </a:spcBef>
              <a:spcAft>
                <a:spcPts val="0"/>
              </a:spcAft>
              <a:buClr>
                <a:schemeClr val="dk1"/>
              </a:buClr>
              <a:buSzPts val="1400"/>
              <a:buChar char="○"/>
              <a:defRPr>
                <a:solidFill>
                  <a:schemeClr val="dk1"/>
                </a:solidFill>
              </a:defRPr>
            </a:lvl5pPr>
            <a:lvl6pPr marL="3657509" lvl="5" indent="-423323">
              <a:spcBef>
                <a:spcPts val="1333"/>
              </a:spcBef>
              <a:spcAft>
                <a:spcPts val="0"/>
              </a:spcAft>
              <a:buClr>
                <a:schemeClr val="dk1"/>
              </a:buClr>
              <a:buSzPts val="1400"/>
              <a:buChar char="■"/>
              <a:defRPr>
                <a:solidFill>
                  <a:schemeClr val="dk1"/>
                </a:solidFill>
              </a:defRPr>
            </a:lvl6pPr>
            <a:lvl7pPr marL="4267093" lvl="6" indent="-423323">
              <a:spcBef>
                <a:spcPts val="1333"/>
              </a:spcBef>
              <a:spcAft>
                <a:spcPts val="0"/>
              </a:spcAft>
              <a:buClr>
                <a:schemeClr val="dk1"/>
              </a:buClr>
              <a:buSzPts val="1400"/>
              <a:buChar char="●"/>
              <a:defRPr>
                <a:solidFill>
                  <a:schemeClr val="dk1"/>
                </a:solidFill>
              </a:defRPr>
            </a:lvl7pPr>
            <a:lvl8pPr marL="4876678" lvl="7" indent="-423323">
              <a:spcBef>
                <a:spcPts val="1333"/>
              </a:spcBef>
              <a:spcAft>
                <a:spcPts val="0"/>
              </a:spcAft>
              <a:buClr>
                <a:schemeClr val="dk1"/>
              </a:buClr>
              <a:buSzPts val="1400"/>
              <a:buChar char="○"/>
              <a:defRPr>
                <a:solidFill>
                  <a:schemeClr val="dk1"/>
                </a:solidFill>
              </a:defRPr>
            </a:lvl8pPr>
            <a:lvl9pPr marL="5486263" lvl="8" indent="-423323">
              <a:spcBef>
                <a:spcPts val="1333"/>
              </a:spcBef>
              <a:spcAft>
                <a:spcPts val="1333"/>
              </a:spcAft>
              <a:buClr>
                <a:schemeClr val="dk1"/>
              </a:buClr>
              <a:buSzPts val="1400"/>
              <a:buChar char="■"/>
              <a:defRPr>
                <a:solidFill>
                  <a:schemeClr val="dk1"/>
                </a:solidFill>
              </a:defRPr>
            </a:lvl9pPr>
          </a:lstStyle>
          <a:p>
            <a:endParaRPr/>
          </a:p>
        </p:txBody>
      </p:sp>
      <p:sp>
        <p:nvSpPr>
          <p:cNvPr id="218" name="Google Shape;218;p41"/>
          <p:cNvSpPr txBox="1">
            <a:spLocks noGrp="1"/>
          </p:cNvSpPr>
          <p:nvPr>
            <p:ph type="body" idx="2"/>
          </p:nvPr>
        </p:nvSpPr>
        <p:spPr>
          <a:xfrm>
            <a:off x="609600" y="4776799"/>
            <a:ext cx="9150000" cy="1314800"/>
          </a:xfrm>
          <a:prstGeom prst="rect">
            <a:avLst/>
          </a:prstGeom>
        </p:spPr>
        <p:txBody>
          <a:bodyPr spcFirstLastPara="1" wrap="square" lIns="91425" tIns="91425" rIns="91425" bIns="91425" anchor="ctr" anchorCtr="0">
            <a:normAutofit/>
          </a:bodyPr>
          <a:lstStyle>
            <a:lvl1pPr marL="609585" lvl="0" indent="-423323">
              <a:spcBef>
                <a:spcPts val="0"/>
              </a:spcBef>
              <a:spcAft>
                <a:spcPts val="0"/>
              </a:spcAft>
              <a:buClr>
                <a:schemeClr val="dk1"/>
              </a:buClr>
              <a:buSzPts val="1400"/>
              <a:buChar char="•"/>
              <a:defRPr sz="1867">
                <a:solidFill>
                  <a:schemeClr val="dk1"/>
                </a:solidFill>
                <a:latin typeface="Cera Pro Macmillan" panose="00000500000000000000" pitchFamily="2" charset="0"/>
              </a:defRPr>
            </a:lvl1pPr>
            <a:lvl2pPr marL="1219170" lvl="1" indent="-423323">
              <a:spcBef>
                <a:spcPts val="1333"/>
              </a:spcBef>
              <a:spcAft>
                <a:spcPts val="0"/>
              </a:spcAft>
              <a:buClr>
                <a:schemeClr val="dk1"/>
              </a:buClr>
              <a:buSzPts val="1400"/>
              <a:buChar char="○"/>
              <a:defRPr>
                <a:solidFill>
                  <a:schemeClr val="dk1"/>
                </a:solidFill>
              </a:defRPr>
            </a:lvl2pPr>
            <a:lvl3pPr marL="1828754" lvl="2" indent="-423323">
              <a:spcBef>
                <a:spcPts val="1333"/>
              </a:spcBef>
              <a:spcAft>
                <a:spcPts val="0"/>
              </a:spcAft>
              <a:buClr>
                <a:schemeClr val="dk1"/>
              </a:buClr>
              <a:buSzPts val="1400"/>
              <a:buChar char="■"/>
              <a:defRPr>
                <a:solidFill>
                  <a:schemeClr val="dk1"/>
                </a:solidFill>
              </a:defRPr>
            </a:lvl3pPr>
            <a:lvl4pPr marL="2438339" lvl="3" indent="-423323">
              <a:spcBef>
                <a:spcPts val="1333"/>
              </a:spcBef>
              <a:spcAft>
                <a:spcPts val="0"/>
              </a:spcAft>
              <a:buClr>
                <a:schemeClr val="dk1"/>
              </a:buClr>
              <a:buSzPts val="1400"/>
              <a:buChar char="●"/>
              <a:defRPr>
                <a:solidFill>
                  <a:schemeClr val="dk1"/>
                </a:solidFill>
              </a:defRPr>
            </a:lvl4pPr>
            <a:lvl5pPr marL="3047924" lvl="4" indent="-423323">
              <a:spcBef>
                <a:spcPts val="1333"/>
              </a:spcBef>
              <a:spcAft>
                <a:spcPts val="0"/>
              </a:spcAft>
              <a:buClr>
                <a:schemeClr val="dk1"/>
              </a:buClr>
              <a:buSzPts val="1400"/>
              <a:buChar char="○"/>
              <a:defRPr>
                <a:solidFill>
                  <a:schemeClr val="dk1"/>
                </a:solidFill>
              </a:defRPr>
            </a:lvl5pPr>
            <a:lvl6pPr marL="3657509" lvl="5" indent="-423323">
              <a:spcBef>
                <a:spcPts val="1333"/>
              </a:spcBef>
              <a:spcAft>
                <a:spcPts val="0"/>
              </a:spcAft>
              <a:buClr>
                <a:schemeClr val="dk1"/>
              </a:buClr>
              <a:buSzPts val="1400"/>
              <a:buChar char="■"/>
              <a:defRPr>
                <a:solidFill>
                  <a:schemeClr val="dk1"/>
                </a:solidFill>
              </a:defRPr>
            </a:lvl6pPr>
            <a:lvl7pPr marL="4267093" lvl="6" indent="-423323">
              <a:spcBef>
                <a:spcPts val="1333"/>
              </a:spcBef>
              <a:spcAft>
                <a:spcPts val="0"/>
              </a:spcAft>
              <a:buClr>
                <a:schemeClr val="dk1"/>
              </a:buClr>
              <a:buSzPts val="1400"/>
              <a:buChar char="●"/>
              <a:defRPr>
                <a:solidFill>
                  <a:schemeClr val="dk1"/>
                </a:solidFill>
              </a:defRPr>
            </a:lvl7pPr>
            <a:lvl8pPr marL="4876678" lvl="7" indent="-423323">
              <a:spcBef>
                <a:spcPts val="1333"/>
              </a:spcBef>
              <a:spcAft>
                <a:spcPts val="0"/>
              </a:spcAft>
              <a:buClr>
                <a:schemeClr val="dk1"/>
              </a:buClr>
              <a:buSzPts val="1400"/>
              <a:buChar char="○"/>
              <a:defRPr>
                <a:solidFill>
                  <a:schemeClr val="dk1"/>
                </a:solidFill>
              </a:defRPr>
            </a:lvl8pPr>
            <a:lvl9pPr marL="5486263" lvl="8" indent="-423323">
              <a:spcBef>
                <a:spcPts val="1333"/>
              </a:spcBef>
              <a:spcAft>
                <a:spcPts val="1333"/>
              </a:spcAft>
              <a:buClr>
                <a:schemeClr val="dk1"/>
              </a:buClr>
              <a:buSzPts val="1400"/>
              <a:buChar char="■"/>
              <a:defRPr>
                <a:solidFill>
                  <a:schemeClr val="dk1"/>
                </a:solidFill>
              </a:defRPr>
            </a:lvl9pPr>
          </a:lstStyle>
          <a:p>
            <a:endParaRPr/>
          </a:p>
        </p:txBody>
      </p:sp>
      <p:sp>
        <p:nvSpPr>
          <p:cNvPr id="219" name="Google Shape;219;p41"/>
          <p:cNvSpPr txBox="1">
            <a:spLocks noGrp="1"/>
          </p:cNvSpPr>
          <p:nvPr>
            <p:ph type="title"/>
          </p:nvPr>
        </p:nvSpPr>
        <p:spPr>
          <a:xfrm>
            <a:off x="609600" y="593367"/>
            <a:ext cx="10972800" cy="7636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Font typeface="Hanken Grotesk"/>
              <a:buNone/>
              <a:defRPr b="1">
                <a:latin typeface="Cera Pro Macmillan" panose="00000500000000000000" pitchFamily="2" charset="0"/>
                <a:ea typeface="Cera Pro Macmillan" panose="00000500000000000000" pitchFamily="2" charset="0"/>
                <a:cs typeface="Cera Pro Macmillan" panose="00000500000000000000" pitchFamily="2" charset="0"/>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a:endParaRPr/>
          </a:p>
        </p:txBody>
      </p:sp>
      <p:sp>
        <p:nvSpPr>
          <p:cNvPr id="220" name="Google Shape;220;p41"/>
          <p:cNvSpPr txBox="1">
            <a:spLocks noGrp="1"/>
          </p:cNvSpPr>
          <p:nvPr>
            <p:ph type="body" idx="3"/>
          </p:nvPr>
        </p:nvSpPr>
        <p:spPr>
          <a:xfrm>
            <a:off x="609600" y="1520000"/>
            <a:ext cx="9150000" cy="1314800"/>
          </a:xfrm>
          <a:prstGeom prst="rect">
            <a:avLst/>
          </a:prstGeom>
        </p:spPr>
        <p:txBody>
          <a:bodyPr spcFirstLastPara="1" wrap="square" lIns="91425" tIns="91425" rIns="91425" bIns="91425" anchor="ctr" anchorCtr="0">
            <a:normAutofit/>
          </a:bodyPr>
          <a:lstStyle>
            <a:lvl1pPr marL="609585" lvl="0" indent="-423323">
              <a:spcBef>
                <a:spcPts val="0"/>
              </a:spcBef>
              <a:spcAft>
                <a:spcPts val="0"/>
              </a:spcAft>
              <a:buClr>
                <a:schemeClr val="dk1"/>
              </a:buClr>
              <a:buSzPts val="1400"/>
              <a:buChar char="•"/>
              <a:defRPr sz="1867">
                <a:solidFill>
                  <a:schemeClr val="dk1"/>
                </a:solidFill>
                <a:latin typeface="Cera Pro Macmillan" panose="00000500000000000000" pitchFamily="2" charset="0"/>
              </a:defRPr>
            </a:lvl1pPr>
            <a:lvl2pPr marL="1219170" lvl="1" indent="-423323">
              <a:spcBef>
                <a:spcPts val="1333"/>
              </a:spcBef>
              <a:spcAft>
                <a:spcPts val="0"/>
              </a:spcAft>
              <a:buClr>
                <a:schemeClr val="dk1"/>
              </a:buClr>
              <a:buSzPts val="1400"/>
              <a:buChar char="○"/>
              <a:defRPr>
                <a:solidFill>
                  <a:schemeClr val="dk1"/>
                </a:solidFill>
              </a:defRPr>
            </a:lvl2pPr>
            <a:lvl3pPr marL="1828754" lvl="2" indent="-423323">
              <a:spcBef>
                <a:spcPts val="1333"/>
              </a:spcBef>
              <a:spcAft>
                <a:spcPts val="0"/>
              </a:spcAft>
              <a:buClr>
                <a:schemeClr val="dk1"/>
              </a:buClr>
              <a:buSzPts val="1400"/>
              <a:buChar char="■"/>
              <a:defRPr>
                <a:solidFill>
                  <a:schemeClr val="dk1"/>
                </a:solidFill>
              </a:defRPr>
            </a:lvl3pPr>
            <a:lvl4pPr marL="2438339" lvl="3" indent="-423323">
              <a:spcBef>
                <a:spcPts val="1333"/>
              </a:spcBef>
              <a:spcAft>
                <a:spcPts val="0"/>
              </a:spcAft>
              <a:buClr>
                <a:schemeClr val="dk1"/>
              </a:buClr>
              <a:buSzPts val="1400"/>
              <a:buChar char="●"/>
              <a:defRPr>
                <a:solidFill>
                  <a:schemeClr val="dk1"/>
                </a:solidFill>
              </a:defRPr>
            </a:lvl4pPr>
            <a:lvl5pPr marL="3047924" lvl="4" indent="-423323">
              <a:spcBef>
                <a:spcPts val="1333"/>
              </a:spcBef>
              <a:spcAft>
                <a:spcPts val="0"/>
              </a:spcAft>
              <a:buClr>
                <a:schemeClr val="dk1"/>
              </a:buClr>
              <a:buSzPts val="1400"/>
              <a:buChar char="○"/>
              <a:defRPr>
                <a:solidFill>
                  <a:schemeClr val="dk1"/>
                </a:solidFill>
              </a:defRPr>
            </a:lvl5pPr>
            <a:lvl6pPr marL="3657509" lvl="5" indent="-423323">
              <a:spcBef>
                <a:spcPts val="1333"/>
              </a:spcBef>
              <a:spcAft>
                <a:spcPts val="0"/>
              </a:spcAft>
              <a:buClr>
                <a:schemeClr val="dk1"/>
              </a:buClr>
              <a:buSzPts val="1400"/>
              <a:buChar char="■"/>
              <a:defRPr>
                <a:solidFill>
                  <a:schemeClr val="dk1"/>
                </a:solidFill>
              </a:defRPr>
            </a:lvl6pPr>
            <a:lvl7pPr marL="4267093" lvl="6" indent="-423323">
              <a:spcBef>
                <a:spcPts val="1333"/>
              </a:spcBef>
              <a:spcAft>
                <a:spcPts val="0"/>
              </a:spcAft>
              <a:buClr>
                <a:schemeClr val="dk1"/>
              </a:buClr>
              <a:buSzPts val="1400"/>
              <a:buChar char="●"/>
              <a:defRPr>
                <a:solidFill>
                  <a:schemeClr val="dk1"/>
                </a:solidFill>
              </a:defRPr>
            </a:lvl7pPr>
            <a:lvl8pPr marL="4876678" lvl="7" indent="-423323">
              <a:spcBef>
                <a:spcPts val="1333"/>
              </a:spcBef>
              <a:spcAft>
                <a:spcPts val="0"/>
              </a:spcAft>
              <a:buClr>
                <a:schemeClr val="dk1"/>
              </a:buClr>
              <a:buSzPts val="1400"/>
              <a:buChar char="○"/>
              <a:defRPr>
                <a:solidFill>
                  <a:schemeClr val="dk1"/>
                </a:solidFill>
              </a:defRPr>
            </a:lvl8pPr>
            <a:lvl9pPr marL="5486263" lvl="8" indent="-423323">
              <a:spcBef>
                <a:spcPts val="1333"/>
              </a:spcBef>
              <a:spcAft>
                <a:spcPts val="1333"/>
              </a:spcAft>
              <a:buClr>
                <a:schemeClr val="dk1"/>
              </a:buClr>
              <a:buSzPts val="1400"/>
              <a:buChar char="■"/>
              <a:defRPr>
                <a:solidFill>
                  <a:schemeClr val="dk1"/>
                </a:solidFill>
              </a:defRPr>
            </a:lvl9pPr>
          </a:lstStyle>
          <a:p>
            <a:endParaRPr/>
          </a:p>
        </p:txBody>
      </p:sp>
      <p:sp>
        <p:nvSpPr>
          <p:cNvPr id="2" name="Google Shape;195;p35">
            <a:extLst>
              <a:ext uri="{FF2B5EF4-FFF2-40B4-BE49-F238E27FC236}">
                <a16:creationId xmlns:a16="http://schemas.microsoft.com/office/drawing/2014/main" id="{121A48A2-7CCF-FC5E-D304-5F7D4E80DF7E}"/>
              </a:ext>
            </a:extLst>
          </p:cNvPr>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Cera Pro Macmillan" panose="00000500000000000000" pitchFamily="2" charset="0"/>
                <a:ea typeface="Inter"/>
                <a:cs typeface="Cera Pro Macmillan" panose="00000500000000000000" pitchFamily="2" charset="0"/>
                <a:sym typeface="Inter"/>
              </a:defRPr>
            </a:lvl1pPr>
            <a:lvl2pPr lvl="1" algn="r">
              <a:buNone/>
              <a:defRPr sz="1333">
                <a:solidFill>
                  <a:schemeClr val="dk2"/>
                </a:solidFill>
                <a:latin typeface="Inter"/>
                <a:ea typeface="Inter"/>
                <a:cs typeface="Inter"/>
                <a:sym typeface="Inter"/>
              </a:defRPr>
            </a:lvl2pPr>
            <a:lvl3pPr lvl="2" algn="r">
              <a:buNone/>
              <a:defRPr sz="1333">
                <a:solidFill>
                  <a:schemeClr val="dk2"/>
                </a:solidFill>
                <a:latin typeface="Inter"/>
                <a:ea typeface="Inter"/>
                <a:cs typeface="Inter"/>
                <a:sym typeface="Inter"/>
              </a:defRPr>
            </a:lvl3pPr>
            <a:lvl4pPr lvl="3" algn="r">
              <a:buNone/>
              <a:defRPr sz="1333">
                <a:solidFill>
                  <a:schemeClr val="dk2"/>
                </a:solidFill>
                <a:latin typeface="Inter"/>
                <a:ea typeface="Inter"/>
                <a:cs typeface="Inter"/>
                <a:sym typeface="Inter"/>
              </a:defRPr>
            </a:lvl4pPr>
            <a:lvl5pPr lvl="4" algn="r">
              <a:buNone/>
              <a:defRPr sz="1333">
                <a:solidFill>
                  <a:schemeClr val="dk2"/>
                </a:solidFill>
                <a:latin typeface="Inter"/>
                <a:ea typeface="Inter"/>
                <a:cs typeface="Inter"/>
                <a:sym typeface="Inter"/>
              </a:defRPr>
            </a:lvl5pPr>
            <a:lvl6pPr lvl="5" algn="r">
              <a:buNone/>
              <a:defRPr sz="1333">
                <a:solidFill>
                  <a:schemeClr val="dk2"/>
                </a:solidFill>
                <a:latin typeface="Inter"/>
                <a:ea typeface="Inter"/>
                <a:cs typeface="Inter"/>
                <a:sym typeface="Inter"/>
              </a:defRPr>
            </a:lvl6pPr>
            <a:lvl7pPr lvl="6" algn="r">
              <a:buNone/>
              <a:defRPr sz="1333">
                <a:solidFill>
                  <a:schemeClr val="dk2"/>
                </a:solidFill>
                <a:latin typeface="Inter"/>
                <a:ea typeface="Inter"/>
                <a:cs typeface="Inter"/>
                <a:sym typeface="Inter"/>
              </a:defRPr>
            </a:lvl7pPr>
            <a:lvl8pPr lvl="7" algn="r">
              <a:buNone/>
              <a:defRPr sz="1333">
                <a:solidFill>
                  <a:schemeClr val="dk2"/>
                </a:solidFill>
                <a:latin typeface="Inter"/>
                <a:ea typeface="Inter"/>
                <a:cs typeface="Inter"/>
                <a:sym typeface="Inter"/>
              </a:defRPr>
            </a:lvl8pPr>
            <a:lvl9pPr lvl="8" algn="r">
              <a:buNone/>
              <a:defRPr sz="1333">
                <a:solidFill>
                  <a:schemeClr val="dk2"/>
                </a:solidFill>
                <a:latin typeface="Inter"/>
                <a:ea typeface="Inter"/>
                <a:cs typeface="Inter"/>
                <a:sym typeface="Inte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05802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_Whit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03DCCEC-CE84-364F-867C-FC0CE2EDD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F4C514B6-DF7C-1F46-8241-D189734E4599}"/>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rgbClr val="008A26"/>
                </a:solidFill>
                <a:latin typeface="Cera Pro Macmillan Black" pitchFamily="2" charset="0"/>
                <a:ea typeface="+mj-ea"/>
                <a:cs typeface="+mj-cs"/>
              </a:defRPr>
            </a:lvl1pPr>
          </a:lstStyle>
          <a:p>
            <a:r>
              <a:rPr lang="en-US" sz="6400"/>
              <a:t>Thank you</a:t>
            </a:r>
          </a:p>
        </p:txBody>
      </p:sp>
    </p:spTree>
    <p:extLst>
      <p:ext uri="{BB962C8B-B14F-4D97-AF65-F5344CB8AC3E}">
        <p14:creationId xmlns:p14="http://schemas.microsoft.com/office/powerpoint/2010/main" val="705370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_Green">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30BD80E2-5159-9946-B186-A681737DDA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D288505F-28EE-D641-AE6F-5B7BEF0EE5B4}"/>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3D6D39AF-216C-EA48-BBFE-608733BF0A1E}"/>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chemeClr val="bg1"/>
                </a:solidFill>
                <a:latin typeface="Cera Pro Macmillan Black" pitchFamily="2" charset="0"/>
                <a:ea typeface="+mj-ea"/>
                <a:cs typeface="+mj-cs"/>
              </a:defRPr>
            </a:lvl1pPr>
          </a:lstStyle>
          <a:p>
            <a:r>
              <a:rPr lang="en-US" sz="6400"/>
              <a:t>Thank you</a:t>
            </a:r>
          </a:p>
        </p:txBody>
      </p:sp>
    </p:spTree>
    <p:extLst>
      <p:ext uri="{BB962C8B-B14F-4D97-AF65-F5344CB8AC3E}">
        <p14:creationId xmlns:p14="http://schemas.microsoft.com/office/powerpoint/2010/main" val="147321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54142F-B765-41CF-AAB6-1932316454AE}"/>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3" name="Footer Placeholder 2">
            <a:extLst>
              <a:ext uri="{FF2B5EF4-FFF2-40B4-BE49-F238E27FC236}">
                <a16:creationId xmlns:a16="http://schemas.microsoft.com/office/drawing/2014/main" id="{D88D8324-0B10-4F90-9E83-051778E3F9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82AB72-91DF-4BC6-8F42-DC77E3A04F2B}"/>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1094582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estions_Whit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03DCCEC-CE84-364F-867C-FC0CE2EDDF47}"/>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
        <p:nvSpPr>
          <p:cNvPr id="5" name="Title 2">
            <a:extLst>
              <a:ext uri="{FF2B5EF4-FFF2-40B4-BE49-F238E27FC236}">
                <a16:creationId xmlns:a16="http://schemas.microsoft.com/office/drawing/2014/main" id="{F4C514B6-DF7C-1F46-8241-D189734E4599}"/>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rgbClr val="008A26"/>
                </a:solidFill>
                <a:latin typeface="Cera Pro Macmillan Black" pitchFamily="2" charset="0"/>
                <a:ea typeface="+mj-ea"/>
                <a:cs typeface="+mj-cs"/>
              </a:defRPr>
            </a:lvl1pPr>
          </a:lstStyle>
          <a:p>
            <a:r>
              <a:rPr lang="en-US" sz="6400"/>
              <a:t>Any questions?</a:t>
            </a:r>
          </a:p>
        </p:txBody>
      </p:sp>
    </p:spTree>
    <p:extLst>
      <p:ext uri="{BB962C8B-B14F-4D97-AF65-F5344CB8AC3E}">
        <p14:creationId xmlns:p14="http://schemas.microsoft.com/office/powerpoint/2010/main" val="242857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estions_Green">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30BD80E2-5159-9946-B186-A681737DDA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D288505F-28EE-D641-AE6F-5B7BEF0EE5B4}"/>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4" name="Title 2">
            <a:extLst>
              <a:ext uri="{FF2B5EF4-FFF2-40B4-BE49-F238E27FC236}">
                <a16:creationId xmlns:a16="http://schemas.microsoft.com/office/drawing/2014/main" id="{3D6D39AF-216C-EA48-BBFE-608733BF0A1E}"/>
              </a:ext>
            </a:extLst>
          </p:cNvPr>
          <p:cNvSpPr txBox="1">
            <a:spLocks/>
          </p:cNvSpPr>
          <p:nvPr userDrawn="1"/>
        </p:nvSpPr>
        <p:spPr>
          <a:xfrm>
            <a:off x="2118198" y="2112841"/>
            <a:ext cx="7955604" cy="1112420"/>
          </a:xfrm>
          <a:prstGeom prst="rect">
            <a:avLst/>
          </a:prstGeom>
        </p:spPr>
        <p:txBody>
          <a:bodyPr/>
          <a:lstStyle>
            <a:lvl1pPr algn="ctr" defTabSz="914400" rtl="0" eaLnBrk="1" latinLnBrk="0" hangingPunct="1">
              <a:lnSpc>
                <a:spcPct val="90000"/>
              </a:lnSpc>
              <a:spcBef>
                <a:spcPct val="0"/>
              </a:spcBef>
              <a:buNone/>
              <a:defRPr sz="4800" b="0" i="0" kern="1200">
                <a:solidFill>
                  <a:schemeClr val="bg1"/>
                </a:solidFill>
                <a:latin typeface="Cera Pro Macmillan Black" pitchFamily="2" charset="0"/>
                <a:ea typeface="+mj-ea"/>
                <a:cs typeface="+mj-cs"/>
              </a:defRPr>
            </a:lvl1pPr>
          </a:lstStyle>
          <a:p>
            <a:r>
              <a:rPr lang="en-US" sz="6400"/>
              <a:t>Any questions?</a:t>
            </a:r>
          </a:p>
        </p:txBody>
      </p:sp>
    </p:spTree>
    <p:extLst>
      <p:ext uri="{BB962C8B-B14F-4D97-AF65-F5344CB8AC3E}">
        <p14:creationId xmlns:p14="http://schemas.microsoft.com/office/powerpoint/2010/main" val="3564808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8" y="1064383"/>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7" y="3764039"/>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31393621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815C-10EF-478D-B88E-44860C4414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ABFD4B-F367-1D60-C2F6-1EF855AD2AF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0C7FC0-4CED-0604-1F4B-4268CCDFB51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22AB74-1F19-5788-A90D-36668579DB08}"/>
              </a:ext>
            </a:extLst>
          </p:cNvPr>
          <p:cNvSpPr>
            <a:spLocks noGrp="1"/>
          </p:cNvSpPr>
          <p:nvPr>
            <p:ph type="dt" sz="half" idx="10"/>
          </p:nvPr>
        </p:nvSpPr>
        <p:spPr/>
        <p:txBody>
          <a:bodyPr/>
          <a:lstStyle/>
          <a:p>
            <a:fld id="{783E2F53-BBE5-4CF4-B510-EFB3FE095CAA}" type="datetimeFigureOut">
              <a:rPr lang="en-GB" smtClean="0"/>
              <a:t>15/10/2025</a:t>
            </a:fld>
            <a:endParaRPr lang="en-GB"/>
          </a:p>
        </p:txBody>
      </p:sp>
      <p:sp>
        <p:nvSpPr>
          <p:cNvPr id="6" name="Footer Placeholder 5">
            <a:extLst>
              <a:ext uri="{FF2B5EF4-FFF2-40B4-BE49-F238E27FC236}">
                <a16:creationId xmlns:a16="http://schemas.microsoft.com/office/drawing/2014/main" id="{899C297B-01CC-3E46-8EB0-A55DD8C6F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9770A9-71B1-F6B5-7F14-FBAA111D7AA5}"/>
              </a:ext>
            </a:extLst>
          </p:cNvPr>
          <p:cNvSpPr>
            <a:spLocks noGrp="1"/>
          </p:cNvSpPr>
          <p:nvPr>
            <p:ph type="sldNum" sz="quarter" idx="12"/>
          </p:nvPr>
        </p:nvSpPr>
        <p:spPr/>
        <p:txBody>
          <a:bodyPr/>
          <a:lstStyle/>
          <a:p>
            <a:fld id="{C1C5B694-05C8-45BB-8818-DFB20922421C}" type="slidenum">
              <a:rPr lang="en-GB" smtClean="0"/>
              <a:t>‹#›</a:t>
            </a:fld>
            <a:endParaRPr lang="en-GB"/>
          </a:p>
        </p:txBody>
      </p:sp>
    </p:spTree>
    <p:extLst>
      <p:ext uri="{BB962C8B-B14F-4D97-AF65-F5344CB8AC3E}">
        <p14:creationId xmlns:p14="http://schemas.microsoft.com/office/powerpoint/2010/main" val="3267920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ext-only Slide_2">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8" y="3152147"/>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3"/>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139866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608188"/>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9" y="1064385"/>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8" y="3764040"/>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3" y="1064383"/>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8" y="2755902"/>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7"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spTree>
    <p:extLst>
      <p:ext uri="{BB962C8B-B14F-4D97-AF65-F5344CB8AC3E}">
        <p14:creationId xmlns:p14="http://schemas.microsoft.com/office/powerpoint/2010/main" val="1787431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st Slide_1">
    <p:spTree>
      <p:nvGrpSpPr>
        <p:cNvPr id="1" name=""/>
        <p:cNvGrpSpPr/>
        <p:nvPr/>
      </p:nvGrpSpPr>
      <p:grpSpPr>
        <a:xfrm>
          <a:off x="0" y="0"/>
          <a:ext cx="0" cy="0"/>
          <a:chOff x="0" y="0"/>
          <a:chExt cx="0" cy="0"/>
        </a:xfrm>
      </p:grpSpPr>
      <p:pic>
        <p:nvPicPr>
          <p:cNvPr id="7" name="Picture 6"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8">
            <a:extLst>
              <a:ext uri="{FF2B5EF4-FFF2-40B4-BE49-F238E27FC236}">
                <a16:creationId xmlns:a16="http://schemas.microsoft.com/office/drawing/2014/main" id="{B0B26164-B704-4B46-A065-DD3EE180BDB3}"/>
              </a:ext>
            </a:extLst>
          </p:cNvPr>
          <p:cNvSpPr>
            <a:spLocks noGrp="1"/>
          </p:cNvSpPr>
          <p:nvPr>
            <p:ph type="body" sz="quarter" idx="10" hasCustomPrompt="1"/>
          </p:nvPr>
        </p:nvSpPr>
        <p:spPr>
          <a:xfrm>
            <a:off x="720393" y="3429001"/>
            <a:ext cx="6155267"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Cera Pro Macmillan"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9" name="Text Placeholder 8">
            <a:extLst>
              <a:ext uri="{FF2B5EF4-FFF2-40B4-BE49-F238E27FC236}">
                <a16:creationId xmlns:a16="http://schemas.microsoft.com/office/drawing/2014/main" id="{DA565ABC-8682-074B-8D7A-34FFD4A18924}"/>
              </a:ext>
            </a:extLst>
          </p:cNvPr>
          <p:cNvSpPr>
            <a:spLocks noGrp="1"/>
          </p:cNvSpPr>
          <p:nvPr>
            <p:ph type="body" sz="quarter" idx="11" hasCustomPrompt="1"/>
          </p:nvPr>
        </p:nvSpPr>
        <p:spPr>
          <a:xfrm>
            <a:off x="7958616" y="2525290"/>
            <a:ext cx="2926401"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items</a:t>
            </a:r>
          </a:p>
        </p:txBody>
      </p:sp>
      <p:sp>
        <p:nvSpPr>
          <p:cNvPr id="5" name="Slide Number Placeholder 5">
            <a:extLst>
              <a:ext uri="{FF2B5EF4-FFF2-40B4-BE49-F238E27FC236}">
                <a16:creationId xmlns:a16="http://schemas.microsoft.com/office/drawing/2014/main" id="{5BC823F6-D367-554D-A7DC-1D454AE7FFB6}"/>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C6BED65C-CB12-9549-9717-2FE5A2D98332}"/>
              </a:ext>
            </a:extLst>
          </p:cNvPr>
          <p:cNvSpPr>
            <a:spLocks noGrp="1"/>
          </p:cNvSpPr>
          <p:nvPr>
            <p:ph type="body" sz="quarter" idx="12" hasCustomPrompt="1"/>
          </p:nvPr>
        </p:nvSpPr>
        <p:spPr>
          <a:xfrm>
            <a:off x="723862" y="2525289"/>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List title</a:t>
            </a:r>
          </a:p>
        </p:txBody>
      </p:sp>
      <p:sp>
        <p:nvSpPr>
          <p:cNvPr id="2" name="Rectangle 1">
            <a:extLst>
              <a:ext uri="{FF2B5EF4-FFF2-40B4-BE49-F238E27FC236}">
                <a16:creationId xmlns:a16="http://schemas.microsoft.com/office/drawing/2014/main" id="{743ED3C6-9196-3640-6C8E-B695F217B7FD}"/>
              </a:ext>
            </a:extLst>
          </p:cNvPr>
          <p:cNvSpPr/>
          <p:nvPr userDrawn="1"/>
        </p:nvSpPr>
        <p:spPr>
          <a:xfrm>
            <a:off x="-3285642" y="0"/>
            <a:ext cx="3192652"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4837AFC2-842C-58CB-076E-B933B63CF324}"/>
              </a:ext>
            </a:extLst>
          </p:cNvPr>
          <p:cNvSpPr txBox="1">
            <a:spLocks/>
          </p:cNvSpPr>
          <p:nvPr userDrawn="1"/>
        </p:nvSpPr>
        <p:spPr>
          <a:xfrm>
            <a:off x="-3175630" y="2032179"/>
            <a:ext cx="3017135" cy="1638691"/>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2" name="Rectangle 11">
            <a:extLst>
              <a:ext uri="{FF2B5EF4-FFF2-40B4-BE49-F238E27FC236}">
                <a16:creationId xmlns:a16="http://schemas.microsoft.com/office/drawing/2014/main" id="{65D61AD1-9C1E-1DB2-0C57-4547B85C9FA6}"/>
              </a:ext>
            </a:extLst>
          </p:cNvPr>
          <p:cNvSpPr/>
          <p:nvPr userDrawn="1"/>
        </p:nvSpPr>
        <p:spPr>
          <a:xfrm>
            <a:off x="-3285642" y="6527574"/>
            <a:ext cx="3192652" cy="330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1480F15C-B802-6499-5A03-78AC5BC0015C}"/>
              </a:ext>
            </a:extLst>
          </p:cNvPr>
          <p:cNvSpPr txBox="1">
            <a:spLocks/>
          </p:cNvSpPr>
          <p:nvPr userDrawn="1"/>
        </p:nvSpPr>
        <p:spPr>
          <a:xfrm>
            <a:off x="-3248963" y="6566808"/>
            <a:ext cx="3119489" cy="2911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nvGrpSpPr>
          <p:cNvPr id="10" name="Group 9">
            <a:extLst>
              <a:ext uri="{FF2B5EF4-FFF2-40B4-BE49-F238E27FC236}">
                <a16:creationId xmlns:a16="http://schemas.microsoft.com/office/drawing/2014/main" id="{47B98C22-0A86-3631-AE20-7DA5E763ACDD}"/>
              </a:ext>
            </a:extLst>
          </p:cNvPr>
          <p:cNvGrpSpPr/>
          <p:nvPr userDrawn="1"/>
        </p:nvGrpSpPr>
        <p:grpSpPr>
          <a:xfrm>
            <a:off x="-3285642" y="0"/>
            <a:ext cx="3192652" cy="6858000"/>
            <a:chOff x="-2464232" y="0"/>
            <a:chExt cx="2394489" cy="5143500"/>
          </a:xfrm>
        </p:grpSpPr>
        <p:sp>
          <p:nvSpPr>
            <p:cNvPr id="11" name="Rectangle 10">
              <a:extLst>
                <a:ext uri="{FF2B5EF4-FFF2-40B4-BE49-F238E27FC236}">
                  <a16:creationId xmlns:a16="http://schemas.microsoft.com/office/drawing/2014/main" id="{1CE8C7C5-D961-F632-A736-20F750A3BAF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 Placeholder 2">
              <a:extLst>
                <a:ext uri="{FF2B5EF4-FFF2-40B4-BE49-F238E27FC236}">
                  <a16:creationId xmlns:a16="http://schemas.microsoft.com/office/drawing/2014/main" id="{B6E879C6-0735-C06F-0451-AB0BF42DBDE6}"/>
                </a:ext>
              </a:extLst>
            </p:cNvPr>
            <p:cNvSpPr txBox="1">
              <a:spLocks/>
            </p:cNvSpPr>
            <p:nvPr userDrawn="1"/>
          </p:nvSpPr>
          <p:spPr>
            <a:xfrm>
              <a:off x="-2381723" y="1524133"/>
              <a:ext cx="2262851" cy="2894809"/>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6" name="Text Placeholder 4">
              <a:extLst>
                <a:ext uri="{FF2B5EF4-FFF2-40B4-BE49-F238E27FC236}">
                  <a16:creationId xmlns:a16="http://schemas.microsoft.com/office/drawing/2014/main" id="{E1860E5B-9A16-AB0F-C5A4-837FD74A3F65}"/>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7" name="Rectangle 16">
              <a:extLst>
                <a:ext uri="{FF2B5EF4-FFF2-40B4-BE49-F238E27FC236}">
                  <a16:creationId xmlns:a16="http://schemas.microsoft.com/office/drawing/2014/main" id="{5FFA2E8A-C844-47B4-CAC1-A485A705BD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4">
              <a:extLst>
                <a:ext uri="{FF2B5EF4-FFF2-40B4-BE49-F238E27FC236}">
                  <a16:creationId xmlns:a16="http://schemas.microsoft.com/office/drawing/2014/main" id="{AE1F71C2-3AD7-3CF9-8147-36D52E105555}"/>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9" name="TextBox 18">
              <a:extLst>
                <a:ext uri="{FF2B5EF4-FFF2-40B4-BE49-F238E27FC236}">
                  <a16:creationId xmlns:a16="http://schemas.microsoft.com/office/drawing/2014/main" id="{7020E575-0914-263A-E08B-1362BF7B4FBF}"/>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0" name="Group 19">
            <a:extLst>
              <a:ext uri="{FF2B5EF4-FFF2-40B4-BE49-F238E27FC236}">
                <a16:creationId xmlns:a16="http://schemas.microsoft.com/office/drawing/2014/main" id="{08492C7E-1EC6-26F9-7202-CFC39506BE71}"/>
              </a:ext>
            </a:extLst>
          </p:cNvPr>
          <p:cNvGrpSpPr/>
          <p:nvPr userDrawn="1"/>
        </p:nvGrpSpPr>
        <p:grpSpPr>
          <a:xfrm>
            <a:off x="-3008652" y="178110"/>
            <a:ext cx="1820032" cy="398718"/>
            <a:chOff x="8752635" y="46928"/>
            <a:chExt cx="1365024" cy="299039"/>
          </a:xfrm>
        </p:grpSpPr>
        <p:sp>
          <p:nvSpPr>
            <p:cNvPr id="21" name="Text Placeholder 4">
              <a:extLst>
                <a:ext uri="{FF2B5EF4-FFF2-40B4-BE49-F238E27FC236}">
                  <a16:creationId xmlns:a16="http://schemas.microsoft.com/office/drawing/2014/main" id="{620F147F-9EE4-3F70-17ED-076EE3CE1964}"/>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2" name="Group 21">
              <a:extLst>
                <a:ext uri="{FF2B5EF4-FFF2-40B4-BE49-F238E27FC236}">
                  <a16:creationId xmlns:a16="http://schemas.microsoft.com/office/drawing/2014/main" id="{FF2D362B-6F5F-05AB-FA4F-F889B8E7BECB}"/>
                </a:ext>
              </a:extLst>
            </p:cNvPr>
            <p:cNvGrpSpPr/>
            <p:nvPr/>
          </p:nvGrpSpPr>
          <p:grpSpPr>
            <a:xfrm>
              <a:off x="8752635" y="46928"/>
              <a:ext cx="230266" cy="262096"/>
              <a:chOff x="1963296" y="4518364"/>
              <a:chExt cx="230266" cy="262096"/>
            </a:xfrm>
          </p:grpSpPr>
          <p:sp>
            <p:nvSpPr>
              <p:cNvPr id="23" name="Oval 22">
                <a:extLst>
                  <a:ext uri="{FF2B5EF4-FFF2-40B4-BE49-F238E27FC236}">
                    <a16:creationId xmlns:a16="http://schemas.microsoft.com/office/drawing/2014/main" id="{3007D80F-1CA9-E737-7A9E-A3264A1012F9}"/>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TextBox 23">
                <a:extLst>
                  <a:ext uri="{FF2B5EF4-FFF2-40B4-BE49-F238E27FC236}">
                    <a16:creationId xmlns:a16="http://schemas.microsoft.com/office/drawing/2014/main" id="{C26CB590-4AC2-1022-E690-AC80DD0188E7}"/>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3170306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st Slide_2">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2FA2855A-90EE-5F4D-A382-204C6992B4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8">
            <a:extLst>
              <a:ext uri="{FF2B5EF4-FFF2-40B4-BE49-F238E27FC236}">
                <a16:creationId xmlns:a16="http://schemas.microsoft.com/office/drawing/2014/main" id="{521C5879-0240-8248-9AAA-8B852302C185}"/>
              </a:ext>
            </a:extLst>
          </p:cNvPr>
          <p:cNvSpPr>
            <a:spLocks noGrp="1"/>
          </p:cNvSpPr>
          <p:nvPr>
            <p:ph type="body" sz="quarter" idx="10" hasCustomPrompt="1"/>
          </p:nvPr>
        </p:nvSpPr>
        <p:spPr>
          <a:xfrm>
            <a:off x="719667" y="3429001"/>
            <a:ext cx="5376333" cy="1011767"/>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i="0">
                <a:latin typeface="Cera Pro Macmillan"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List subtitle</a:t>
            </a:r>
          </a:p>
        </p:txBody>
      </p:sp>
      <p:sp>
        <p:nvSpPr>
          <p:cNvPr id="6" name="Text Placeholder 8">
            <a:extLst>
              <a:ext uri="{FF2B5EF4-FFF2-40B4-BE49-F238E27FC236}">
                <a16:creationId xmlns:a16="http://schemas.microsoft.com/office/drawing/2014/main" id="{40817A61-905C-6240-9A49-88942C5FA9C9}"/>
              </a:ext>
            </a:extLst>
          </p:cNvPr>
          <p:cNvSpPr>
            <a:spLocks noGrp="1"/>
          </p:cNvSpPr>
          <p:nvPr>
            <p:ph type="body" sz="quarter" idx="11" hasCustomPrompt="1"/>
          </p:nvPr>
        </p:nvSpPr>
        <p:spPr>
          <a:xfrm>
            <a:off x="7958616" y="2525290"/>
            <a:ext cx="2926401" cy="1011767"/>
          </a:xfrm>
          <a:prstGeom prst="rect">
            <a:avLst/>
          </a:prstGeom>
        </p:spPr>
        <p:txBody>
          <a:bodyPr/>
          <a:lstStyle>
            <a:lvl1pPr marL="0" indent="0" algn="l">
              <a:buNone/>
              <a:defRPr sz="2133" b="0" i="0">
                <a:latin typeface="Cera Pro Macmillan Light" pitchFamily="2" charset="0"/>
              </a:defRPr>
            </a:lvl1pPr>
          </a:lstStyle>
          <a:p>
            <a:pPr lvl="0"/>
            <a:r>
              <a:rPr lang="en-US"/>
              <a:t>List items</a:t>
            </a:r>
          </a:p>
        </p:txBody>
      </p:sp>
      <p:sp>
        <p:nvSpPr>
          <p:cNvPr id="7" name="Slide Number Placeholder 5">
            <a:extLst>
              <a:ext uri="{FF2B5EF4-FFF2-40B4-BE49-F238E27FC236}">
                <a16:creationId xmlns:a16="http://schemas.microsoft.com/office/drawing/2014/main" id="{A2DDEB20-3869-3847-898B-BCA24CEFEE45}"/>
              </a:ext>
            </a:extLst>
          </p:cNvPr>
          <p:cNvSpPr>
            <a:spLocks noGrp="1"/>
          </p:cNvSpPr>
          <p:nvPr>
            <p:ph type="sldNum" sz="quarter" idx="4"/>
          </p:nvPr>
        </p:nvSpPr>
        <p:spPr>
          <a:xfrm>
            <a:off x="9843436" y="6419975"/>
            <a:ext cx="2176379" cy="289680"/>
          </a:xfrm>
          <a:prstGeom prst="rect">
            <a:avLst/>
          </a:prstGeom>
        </p:spPr>
        <p:txBody>
          <a:bodyPr/>
          <a:lstStyle>
            <a:lvl1pPr algn="r">
              <a:defRPr sz="1333" baseline="0">
                <a:solidFill>
                  <a:srgbClr val="008A26"/>
                </a:solidFill>
              </a:defRPr>
            </a:lvl1pPr>
          </a:lstStyle>
          <a:p>
            <a:fld id="{EAD1CAA2-85BA-9A44-88A0-508439A2FD79}" type="slidenum">
              <a:rPr lang="en-US" smtClean="0"/>
              <a:pPr/>
              <a:t>‹#›</a:t>
            </a:fld>
            <a:endParaRPr lang="en-US"/>
          </a:p>
        </p:txBody>
      </p:sp>
      <p:sp>
        <p:nvSpPr>
          <p:cNvPr id="8" name="Title 2">
            <a:extLst>
              <a:ext uri="{FF2B5EF4-FFF2-40B4-BE49-F238E27FC236}">
                <a16:creationId xmlns:a16="http://schemas.microsoft.com/office/drawing/2014/main" id="{6EA5B8BD-68AC-A840-A0A9-EFCEDCD4B3B1}"/>
              </a:ext>
            </a:extLst>
          </p:cNvPr>
          <p:cNvSpPr>
            <a:spLocks noGrp="1"/>
          </p:cNvSpPr>
          <p:nvPr>
            <p:ph type="title" hasCustomPrompt="1"/>
          </p:nvPr>
        </p:nvSpPr>
        <p:spPr>
          <a:xfrm>
            <a:off x="737893" y="2525467"/>
            <a:ext cx="5358108" cy="829773"/>
          </a:xfrm>
          <a:prstGeom prst="rect">
            <a:avLst/>
          </a:prstGeom>
        </p:spPr>
        <p:txBody>
          <a:bodyPr/>
          <a:lstStyle>
            <a:lvl1pPr algn="l">
              <a:defRPr sz="4267" b="0" i="0">
                <a:solidFill>
                  <a:schemeClr val="bg1"/>
                </a:solidFill>
                <a:latin typeface="Cera Pro Macmillan Black" pitchFamily="2" charset="0"/>
              </a:defRPr>
            </a:lvl1pPr>
          </a:lstStyle>
          <a:p>
            <a:r>
              <a:rPr lang="en-US"/>
              <a:t>List title</a:t>
            </a:r>
          </a:p>
        </p:txBody>
      </p:sp>
      <p:grpSp>
        <p:nvGrpSpPr>
          <p:cNvPr id="20" name="Group 19"/>
          <p:cNvGrpSpPr/>
          <p:nvPr userDrawn="1"/>
        </p:nvGrpSpPr>
        <p:grpSpPr>
          <a:xfrm>
            <a:off x="-3285642" y="0"/>
            <a:ext cx="3192652" cy="6858000"/>
            <a:chOff x="-2464232" y="0"/>
            <a:chExt cx="2394489" cy="5143500"/>
          </a:xfrm>
        </p:grpSpPr>
        <p:sp>
          <p:nvSpPr>
            <p:cNvPr id="14" name="Rectangle 13">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7" name="Rectangle 16">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725966E6-8083-5BA0-DA08-F6C19DF56688}"/>
              </a:ext>
            </a:extLst>
          </p:cNvPr>
          <p:cNvGrpSpPr/>
          <p:nvPr userDrawn="1"/>
        </p:nvGrpSpPr>
        <p:grpSpPr>
          <a:xfrm>
            <a:off x="-3285642" y="0"/>
            <a:ext cx="3192652" cy="6858000"/>
            <a:chOff x="-2464232" y="0"/>
            <a:chExt cx="2394489" cy="5143500"/>
          </a:xfrm>
        </p:grpSpPr>
        <p:sp>
          <p:nvSpPr>
            <p:cNvPr id="4" name="Rectangle 3">
              <a:extLst>
                <a:ext uri="{FF2B5EF4-FFF2-40B4-BE49-F238E27FC236}">
                  <a16:creationId xmlns:a16="http://schemas.microsoft.com/office/drawing/2014/main" id="{B41A3592-762C-9DF8-630F-E9BB594BE00E}"/>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C399D231-0BA4-8C38-A634-088C69917204}"/>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0" name="Text Placeholder 4">
              <a:extLst>
                <a:ext uri="{FF2B5EF4-FFF2-40B4-BE49-F238E27FC236}">
                  <a16:creationId xmlns:a16="http://schemas.microsoft.com/office/drawing/2014/main" id="{5D885CD9-200B-DC24-DD9E-C1A8C854017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CEB78C0C-89B1-0725-7861-81A1F0209D29}"/>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4">
              <a:extLst>
                <a:ext uri="{FF2B5EF4-FFF2-40B4-BE49-F238E27FC236}">
                  <a16:creationId xmlns:a16="http://schemas.microsoft.com/office/drawing/2014/main" id="{ED08A258-2F7A-CF22-E422-AFEA1ED38143}"/>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86E92B6B-2AD4-54A6-170F-D7421157ED9A}"/>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A2FA864F-F0D8-50FE-CBE1-133F7E0CFD5C}"/>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3C495A23-F9AE-1282-4383-D3AD17DAED04}"/>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46D5E77-9E15-6F45-853B-A2056A72D95E}"/>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9F62CE05-F2B2-3BB0-44C3-3083AA866177}"/>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1F1791A4-E0AE-512A-8816-77261CAA7DF1}"/>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9223548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only Slide_1">
    <p:spTree>
      <p:nvGrpSpPr>
        <p:cNvPr id="1" name=""/>
        <p:cNvGrpSpPr/>
        <p:nvPr/>
      </p:nvGrpSpPr>
      <p:grpSpPr>
        <a:xfrm>
          <a:off x="0" y="0"/>
          <a:ext cx="0" cy="0"/>
          <a:chOff x="0" y="0"/>
          <a:chExt cx="0" cy="0"/>
        </a:xfrm>
      </p:grpSpPr>
      <p:pic>
        <p:nvPicPr>
          <p:cNvPr id="8" name="Picture 7"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5" name="Slide Number Placeholder 5">
            <a:extLst>
              <a:ext uri="{FF2B5EF4-FFF2-40B4-BE49-F238E27FC236}">
                <a16:creationId xmlns:a16="http://schemas.microsoft.com/office/drawing/2014/main" id="{51E371A2-9F8E-6B49-B7A3-A1BA31C63A96}"/>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sp>
        <p:nvSpPr>
          <p:cNvPr id="6" name="Text Placeholder 8">
            <a:extLst>
              <a:ext uri="{FF2B5EF4-FFF2-40B4-BE49-F238E27FC236}">
                <a16:creationId xmlns:a16="http://schemas.microsoft.com/office/drawing/2014/main" id="{96A65417-7A15-9241-9524-0D7D3032FF75}"/>
              </a:ext>
            </a:extLst>
          </p:cNvPr>
          <p:cNvSpPr>
            <a:spLocks noGrp="1"/>
          </p:cNvSpPr>
          <p:nvPr>
            <p:ph type="body" sz="quarter" idx="12" hasCustomPrompt="1"/>
          </p:nvPr>
        </p:nvSpPr>
        <p:spPr>
          <a:xfrm>
            <a:off x="723862" y="2130437"/>
            <a:ext cx="4955955" cy="1011767"/>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10" name="Text Placeholder 8">
            <a:extLst>
              <a:ext uri="{FF2B5EF4-FFF2-40B4-BE49-F238E27FC236}">
                <a16:creationId xmlns:a16="http://schemas.microsoft.com/office/drawing/2014/main" id="{EF4489A2-E618-A747-8514-0842DAAFF6BC}"/>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E1D1334C-6DB0-F07C-D624-905BEB484CD1}"/>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92AAF627-627A-5365-5B9D-092A3BDAECE7}"/>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B3001A30-142A-20F4-E98E-FCDC9D5905A1}"/>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9" name="Text Placeholder 4">
              <a:extLst>
                <a:ext uri="{FF2B5EF4-FFF2-40B4-BE49-F238E27FC236}">
                  <a16:creationId xmlns:a16="http://schemas.microsoft.com/office/drawing/2014/main" id="{C5B40149-9E7D-EA96-64A8-0DEA50E7E9B1}"/>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11" name="Rectangle 10">
              <a:extLst>
                <a:ext uri="{FF2B5EF4-FFF2-40B4-BE49-F238E27FC236}">
                  <a16:creationId xmlns:a16="http://schemas.microsoft.com/office/drawing/2014/main" id="{37F74E31-31BD-4A37-C2C7-FCEA83C2C4D7}"/>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4">
              <a:extLst>
                <a:ext uri="{FF2B5EF4-FFF2-40B4-BE49-F238E27FC236}">
                  <a16:creationId xmlns:a16="http://schemas.microsoft.com/office/drawing/2014/main" id="{5543E62D-3CC1-7BCC-201A-F37E716914E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500FE016-1C6F-E1C2-6375-EDF2C0E89682}"/>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29619073-0143-70A8-324B-BCB1D3775A0A}"/>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70A91E51-7A7E-0379-35D5-45DFA73244EB}"/>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0AE19F38-6D58-BA89-2817-986CA8FDC876}"/>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F3BD27D1-EEF7-9A47-38A9-22CFC30E27F3}"/>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BB761E20-161B-1B44-9127-800198CAE310}"/>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1785410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0815-D66B-4ED0-A69D-089AF72FB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C80977-DE3B-4F46-99F5-2315A148B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59E7A3C-110F-4607-A967-6AB33C9F6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C22AF8-64D5-4EDE-A650-3942FEEAB6F8}"/>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6" name="Footer Placeholder 5">
            <a:extLst>
              <a:ext uri="{FF2B5EF4-FFF2-40B4-BE49-F238E27FC236}">
                <a16:creationId xmlns:a16="http://schemas.microsoft.com/office/drawing/2014/main" id="{CD69118B-B1F0-4A89-A2CA-2186025D5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856157-C78F-49D0-AF6C-3E9638374045}"/>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147284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only Slide_2">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FF7F12B3-C46F-284A-9EE5-3B4060A59B48}"/>
              </a:ext>
            </a:extLst>
          </p:cNvPr>
          <p:cNvSpPr>
            <a:spLocks noGrp="1"/>
          </p:cNvSpPr>
          <p:nvPr>
            <p:ph type="body" sz="quarter" idx="11"/>
          </p:nvPr>
        </p:nvSpPr>
        <p:spPr>
          <a:xfrm>
            <a:off x="737167" y="3152146"/>
            <a:ext cx="10730971" cy="2250583"/>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7" name="Text Placeholder 8">
            <a:extLst>
              <a:ext uri="{FF2B5EF4-FFF2-40B4-BE49-F238E27FC236}">
                <a16:creationId xmlns:a16="http://schemas.microsoft.com/office/drawing/2014/main" id="{9BE67AC7-27E3-A144-A179-5AAC0FCCBC40}"/>
              </a:ext>
            </a:extLst>
          </p:cNvPr>
          <p:cNvSpPr>
            <a:spLocks noGrp="1"/>
          </p:cNvSpPr>
          <p:nvPr>
            <p:ph type="body" sz="quarter" idx="10" hasCustomPrompt="1"/>
          </p:nvPr>
        </p:nvSpPr>
        <p:spPr>
          <a:xfrm>
            <a:off x="723863" y="2146702"/>
            <a:ext cx="4462680" cy="1011767"/>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5" name="Slide Number Placeholder 5">
            <a:extLst>
              <a:ext uri="{FF2B5EF4-FFF2-40B4-BE49-F238E27FC236}">
                <a16:creationId xmlns:a16="http://schemas.microsoft.com/office/drawing/2014/main" id="{44DFC0B0-2EF2-8042-874E-66E1F4007913}"/>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grpSp>
        <p:nvGrpSpPr>
          <p:cNvPr id="12" name="Group 11"/>
          <p:cNvGrpSpPr/>
          <p:nvPr userDrawn="1"/>
        </p:nvGrpSpPr>
        <p:grpSpPr>
          <a:xfrm>
            <a:off x="-3285642" y="0"/>
            <a:ext cx="3192652" cy="6858000"/>
            <a:chOff x="-2464232" y="0"/>
            <a:chExt cx="2394489" cy="5143500"/>
          </a:xfrm>
        </p:grpSpPr>
        <p:sp>
          <p:nvSpPr>
            <p:cNvPr id="13" name="Rectangle 12">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6" name="Rectangle 15">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0C7CE68A-02F1-3917-75CB-F566DA224577}"/>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7E2B8259-05C5-3732-B6A7-2143CECBE5E6}"/>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7AB80098-12F0-0521-49AB-986C1B984D62}"/>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6" name="Text Placeholder 4">
              <a:extLst>
                <a:ext uri="{FF2B5EF4-FFF2-40B4-BE49-F238E27FC236}">
                  <a16:creationId xmlns:a16="http://schemas.microsoft.com/office/drawing/2014/main" id="{02A92200-7882-B611-2EDA-2822FB284B4A}"/>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9" name="Rectangle 8">
              <a:extLst>
                <a:ext uri="{FF2B5EF4-FFF2-40B4-BE49-F238E27FC236}">
                  <a16:creationId xmlns:a16="http://schemas.microsoft.com/office/drawing/2014/main" id="{994D25DA-6933-97A1-64CA-61C38FD15F5E}"/>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4">
              <a:extLst>
                <a:ext uri="{FF2B5EF4-FFF2-40B4-BE49-F238E27FC236}">
                  <a16:creationId xmlns:a16="http://schemas.microsoft.com/office/drawing/2014/main" id="{86DC8FB5-4513-65B8-62E8-69DA26EB6F21}"/>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1" name="TextBox 10">
              <a:extLst>
                <a:ext uri="{FF2B5EF4-FFF2-40B4-BE49-F238E27FC236}">
                  <a16:creationId xmlns:a16="http://schemas.microsoft.com/office/drawing/2014/main" id="{9106ECCA-77FB-B2D1-856A-03E7EBE07075}"/>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19" name="Group 18">
            <a:extLst>
              <a:ext uri="{FF2B5EF4-FFF2-40B4-BE49-F238E27FC236}">
                <a16:creationId xmlns:a16="http://schemas.microsoft.com/office/drawing/2014/main" id="{642B759D-484A-33BC-0BFB-8141DEFC663A}"/>
              </a:ext>
            </a:extLst>
          </p:cNvPr>
          <p:cNvGrpSpPr/>
          <p:nvPr userDrawn="1"/>
        </p:nvGrpSpPr>
        <p:grpSpPr>
          <a:xfrm>
            <a:off x="-3008652" y="178110"/>
            <a:ext cx="1820032" cy="398718"/>
            <a:chOff x="8752635" y="46928"/>
            <a:chExt cx="1365024" cy="299039"/>
          </a:xfrm>
        </p:grpSpPr>
        <p:sp>
          <p:nvSpPr>
            <p:cNvPr id="20" name="Text Placeholder 4">
              <a:extLst>
                <a:ext uri="{FF2B5EF4-FFF2-40B4-BE49-F238E27FC236}">
                  <a16:creationId xmlns:a16="http://schemas.microsoft.com/office/drawing/2014/main" id="{C8D67DBF-D363-A242-9156-C0F0DCC43CF3}"/>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1" name="Group 20">
              <a:extLst>
                <a:ext uri="{FF2B5EF4-FFF2-40B4-BE49-F238E27FC236}">
                  <a16:creationId xmlns:a16="http://schemas.microsoft.com/office/drawing/2014/main" id="{BDA4FBD5-6479-BC56-C15A-7F82B50EF3D6}"/>
                </a:ext>
              </a:extLst>
            </p:cNvPr>
            <p:cNvGrpSpPr/>
            <p:nvPr/>
          </p:nvGrpSpPr>
          <p:grpSpPr>
            <a:xfrm>
              <a:off x="8752635" y="46928"/>
              <a:ext cx="230266" cy="262096"/>
              <a:chOff x="1963296" y="4518364"/>
              <a:chExt cx="230266" cy="262096"/>
            </a:xfrm>
          </p:grpSpPr>
          <p:sp>
            <p:nvSpPr>
              <p:cNvPr id="22" name="Oval 21">
                <a:extLst>
                  <a:ext uri="{FF2B5EF4-FFF2-40B4-BE49-F238E27FC236}">
                    <a16:creationId xmlns:a16="http://schemas.microsoft.com/office/drawing/2014/main" id="{CE7155A5-928A-DF72-B11D-2ECE174F2A60}"/>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22">
                <a:extLst>
                  <a:ext uri="{FF2B5EF4-FFF2-40B4-BE49-F238E27FC236}">
                    <a16:creationId xmlns:a16="http://schemas.microsoft.com/office/drawing/2014/main" id="{AAF48FC2-B653-1B9E-EEF6-5DD8A6A51E97}"/>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28702747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only Slide_3">
    <p:spTree>
      <p:nvGrpSpPr>
        <p:cNvPr id="1" name=""/>
        <p:cNvGrpSpPr/>
        <p:nvPr/>
      </p:nvGrpSpPr>
      <p:grpSpPr>
        <a:xfrm>
          <a:off x="0" y="0"/>
          <a:ext cx="0" cy="0"/>
          <a:chOff x="0" y="0"/>
          <a:chExt cx="0" cy="0"/>
        </a:xfrm>
      </p:grpSpPr>
      <p:pic>
        <p:nvPicPr>
          <p:cNvPr id="13" name="Picture 12" descr="Shape, square&#10;&#10;Description automatically generated">
            <a:extLst>
              <a:ext uri="{FF2B5EF4-FFF2-40B4-BE49-F238E27FC236}">
                <a16:creationId xmlns:a16="http://schemas.microsoft.com/office/drawing/2014/main" id="{B843A946-C35D-BD49-8C42-CF707095E9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2">
            <a:extLst>
              <a:ext uri="{FF2B5EF4-FFF2-40B4-BE49-F238E27FC236}">
                <a16:creationId xmlns:a16="http://schemas.microsoft.com/office/drawing/2014/main" id="{E5DD4EAD-CFF6-3C4B-BF29-0920DC51E0DE}"/>
              </a:ext>
            </a:extLst>
          </p:cNvPr>
          <p:cNvSpPr txBox="1">
            <a:spLocks/>
          </p:cNvSpPr>
          <p:nvPr userDrawn="1"/>
        </p:nvSpPr>
        <p:spPr>
          <a:xfrm>
            <a:off x="2118198" y="3717033"/>
            <a:ext cx="7955604" cy="1112420"/>
          </a:xfrm>
          <a:prstGeom prst="rect">
            <a:avLst/>
          </a:prstGeom>
        </p:spPr>
        <p:txBody>
          <a:bodyPr/>
          <a:lstStyle>
            <a:lvl1pPr algn="ctr" defTabSz="685800" rtl="0" eaLnBrk="1" latinLnBrk="0" hangingPunct="1">
              <a:lnSpc>
                <a:spcPct val="90000"/>
              </a:lnSpc>
              <a:spcBef>
                <a:spcPct val="0"/>
              </a:spcBef>
              <a:buNone/>
              <a:defRPr sz="4800" kern="1200">
                <a:solidFill>
                  <a:schemeClr val="bg1"/>
                </a:solidFill>
                <a:latin typeface="Cera PRO Medium" pitchFamily="2" charset="0"/>
                <a:ea typeface="+mj-ea"/>
                <a:cs typeface="+mj-cs"/>
              </a:defRPr>
            </a:lvl1pPr>
          </a:lstStyle>
          <a:p>
            <a:endParaRPr lang="en-US" sz="6400" b="0" i="0">
              <a:latin typeface="Cera Pro Macmillan Light" pitchFamily="2" charset="0"/>
            </a:endParaRPr>
          </a:p>
        </p:txBody>
      </p:sp>
      <p:sp>
        <p:nvSpPr>
          <p:cNvPr id="8" name="Text Placeholder 8">
            <a:extLst>
              <a:ext uri="{FF2B5EF4-FFF2-40B4-BE49-F238E27FC236}">
                <a16:creationId xmlns:a16="http://schemas.microsoft.com/office/drawing/2014/main" id="{F6CB596B-36C7-8E4A-A63D-B71EE34BB757}"/>
              </a:ext>
            </a:extLst>
          </p:cNvPr>
          <p:cNvSpPr>
            <a:spLocks noGrp="1"/>
          </p:cNvSpPr>
          <p:nvPr>
            <p:ph type="body" sz="quarter" idx="10" hasCustomPrompt="1"/>
          </p:nvPr>
        </p:nvSpPr>
        <p:spPr>
          <a:xfrm>
            <a:off x="723862" y="1064383"/>
            <a:ext cx="4955955" cy="1625599"/>
          </a:xfrm>
          <a:prstGeom prst="rect">
            <a:avLst/>
          </a:prstGeom>
        </p:spPr>
        <p:txBody>
          <a:bodyPr/>
          <a:lstStyle>
            <a:lvl1pPr marL="0" indent="0" algn="l">
              <a:buNone/>
              <a:defRPr sz="4267" b="1" i="0">
                <a:solidFill>
                  <a:schemeClr val="bg1"/>
                </a:solidFill>
                <a:latin typeface="Cera Pro Macmillan Black" pitchFamily="2" charset="0"/>
              </a:defRPr>
            </a:lvl1pPr>
          </a:lstStyle>
          <a:p>
            <a:pPr lvl="0"/>
            <a:r>
              <a:rPr lang="en-US"/>
              <a:t>Slide title</a:t>
            </a:r>
          </a:p>
        </p:txBody>
      </p:sp>
      <p:sp>
        <p:nvSpPr>
          <p:cNvPr id="9" name="Text Placeholder 8">
            <a:extLst>
              <a:ext uri="{FF2B5EF4-FFF2-40B4-BE49-F238E27FC236}">
                <a16:creationId xmlns:a16="http://schemas.microsoft.com/office/drawing/2014/main" id="{0E9D0B46-4E09-1A4C-B0E1-C1058BBE9149}"/>
              </a:ext>
            </a:extLst>
          </p:cNvPr>
          <p:cNvSpPr>
            <a:spLocks noGrp="1"/>
          </p:cNvSpPr>
          <p:nvPr>
            <p:ph type="body" sz="quarter" idx="11"/>
          </p:nvPr>
        </p:nvSpPr>
        <p:spPr>
          <a:xfrm>
            <a:off x="723861" y="3764039"/>
            <a:ext cx="4955955" cy="1638691"/>
          </a:xfrm>
          <a:prstGeom prst="rect">
            <a:avLst/>
          </a:prstGeom>
        </p:spPr>
        <p:txBody>
          <a:bodyPr/>
          <a:lstStyle>
            <a:lvl1pPr marL="0" indent="0" algn="l">
              <a:buNone/>
              <a:defRPr sz="1467" b="0" i="0">
                <a:solidFill>
                  <a:schemeClr val="bg1"/>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08D2C147-8923-6D4F-8A0C-3DBFB00A0E92}"/>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chemeClr val="bg1"/>
                </a:solidFill>
                <a:latin typeface="Cera Pro Macmillan Light" pitchFamily="2" charset="0"/>
              </a:defRPr>
            </a:lvl1pPr>
          </a:lstStyle>
          <a:p>
            <a:pPr lvl="0"/>
            <a:endParaRPr lang="en-US"/>
          </a:p>
        </p:txBody>
      </p:sp>
      <p:sp>
        <p:nvSpPr>
          <p:cNvPr id="11" name="Text Placeholder 8">
            <a:extLst>
              <a:ext uri="{FF2B5EF4-FFF2-40B4-BE49-F238E27FC236}">
                <a16:creationId xmlns:a16="http://schemas.microsoft.com/office/drawing/2014/main" id="{C605572E-B08E-8949-9B4D-571DB354F70F}"/>
              </a:ext>
            </a:extLst>
          </p:cNvPr>
          <p:cNvSpPr>
            <a:spLocks noGrp="1"/>
          </p:cNvSpPr>
          <p:nvPr>
            <p:ph type="body" sz="quarter" idx="13" hasCustomPrompt="1"/>
          </p:nvPr>
        </p:nvSpPr>
        <p:spPr>
          <a:xfrm>
            <a:off x="721781"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2" name="Slide Number Placeholder 5">
            <a:extLst>
              <a:ext uri="{FF2B5EF4-FFF2-40B4-BE49-F238E27FC236}">
                <a16:creationId xmlns:a16="http://schemas.microsoft.com/office/drawing/2014/main" id="{E17ABDA8-C0EA-ED45-98DB-B01530CC25D8}"/>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grpSp>
        <p:nvGrpSpPr>
          <p:cNvPr id="16" name="Group 15"/>
          <p:cNvGrpSpPr/>
          <p:nvPr userDrawn="1"/>
        </p:nvGrpSpPr>
        <p:grpSpPr>
          <a:xfrm>
            <a:off x="-3285642" y="0"/>
            <a:ext cx="3192652" cy="6858000"/>
            <a:chOff x="-2464232" y="0"/>
            <a:chExt cx="2394489" cy="5143500"/>
          </a:xfrm>
        </p:grpSpPr>
        <p:sp>
          <p:nvSpPr>
            <p:cNvPr id="17" name="Rectangle 16">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20" name="Rectangle 19">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6ED0C915-0232-550C-FE24-9589E2EE89DA}"/>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89BCA548-2026-2082-ADD1-6EF157DAA024}"/>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51598019-6727-92AB-99C8-F9423CC08ECF}"/>
                </a:ext>
              </a:extLst>
            </p:cNvPr>
            <p:cNvSpPr txBox="1">
              <a:spLocks/>
            </p:cNvSpPr>
            <p:nvPr userDrawn="1"/>
          </p:nvSpPr>
          <p:spPr>
            <a:xfrm>
              <a:off x="-2381723" y="1524134"/>
              <a:ext cx="2262851" cy="2753152"/>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5" name="Text Placeholder 4">
              <a:extLst>
                <a:ext uri="{FF2B5EF4-FFF2-40B4-BE49-F238E27FC236}">
                  <a16:creationId xmlns:a16="http://schemas.microsoft.com/office/drawing/2014/main" id="{E6513EC5-1817-DFED-9590-336C712A0DB3}"/>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6" name="Rectangle 5">
              <a:extLst>
                <a:ext uri="{FF2B5EF4-FFF2-40B4-BE49-F238E27FC236}">
                  <a16:creationId xmlns:a16="http://schemas.microsoft.com/office/drawing/2014/main" id="{19F53197-A3F3-CC97-2314-4475674864FC}"/>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5F8E123F-B6A9-8A50-1C0E-F04ED6D85710}"/>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5" name="TextBox 14">
              <a:extLst>
                <a:ext uri="{FF2B5EF4-FFF2-40B4-BE49-F238E27FC236}">
                  <a16:creationId xmlns:a16="http://schemas.microsoft.com/office/drawing/2014/main" id="{49BFD5D6-8F4D-3524-C560-74B9176CFA7F}"/>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3" name="Group 22">
            <a:extLst>
              <a:ext uri="{FF2B5EF4-FFF2-40B4-BE49-F238E27FC236}">
                <a16:creationId xmlns:a16="http://schemas.microsoft.com/office/drawing/2014/main" id="{DF60155E-AC48-6EDA-5E91-A5B59D8F7CD6}"/>
              </a:ext>
            </a:extLst>
          </p:cNvPr>
          <p:cNvGrpSpPr/>
          <p:nvPr userDrawn="1"/>
        </p:nvGrpSpPr>
        <p:grpSpPr>
          <a:xfrm>
            <a:off x="-3008652" y="178110"/>
            <a:ext cx="1820032" cy="398718"/>
            <a:chOff x="8752635" y="46928"/>
            <a:chExt cx="1365024" cy="299039"/>
          </a:xfrm>
        </p:grpSpPr>
        <p:sp>
          <p:nvSpPr>
            <p:cNvPr id="24" name="Text Placeholder 4">
              <a:extLst>
                <a:ext uri="{FF2B5EF4-FFF2-40B4-BE49-F238E27FC236}">
                  <a16:creationId xmlns:a16="http://schemas.microsoft.com/office/drawing/2014/main" id="{B3A58B36-42C4-D798-58BF-EA6791BD8551}"/>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5" name="Group 24">
              <a:extLst>
                <a:ext uri="{FF2B5EF4-FFF2-40B4-BE49-F238E27FC236}">
                  <a16:creationId xmlns:a16="http://schemas.microsoft.com/office/drawing/2014/main" id="{5BFBDBBD-69E4-7299-0313-9B114A9C46C4}"/>
                </a:ext>
              </a:extLst>
            </p:cNvPr>
            <p:cNvGrpSpPr/>
            <p:nvPr/>
          </p:nvGrpSpPr>
          <p:grpSpPr>
            <a:xfrm>
              <a:off x="8752635" y="46928"/>
              <a:ext cx="230266" cy="262096"/>
              <a:chOff x="1963296" y="4518364"/>
              <a:chExt cx="230266" cy="262096"/>
            </a:xfrm>
          </p:grpSpPr>
          <p:sp>
            <p:nvSpPr>
              <p:cNvPr id="26" name="Oval 25">
                <a:extLst>
                  <a:ext uri="{FF2B5EF4-FFF2-40B4-BE49-F238E27FC236}">
                    <a16:creationId xmlns:a16="http://schemas.microsoft.com/office/drawing/2014/main" id="{F013EABA-B940-D8D8-E3F5-BF5FCA8CB951}"/>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TextBox 26">
                <a:extLst>
                  <a:ext uri="{FF2B5EF4-FFF2-40B4-BE49-F238E27FC236}">
                    <a16:creationId xmlns:a16="http://schemas.microsoft.com/office/drawing/2014/main" id="{646A0347-E7EB-FF6C-07FD-F7B42E975108}"/>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3389493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ext-only Slide_4">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ED4ECAC2-34BA-3545-823E-FEDCFE2C9B62}"/>
              </a:ext>
            </a:extLst>
          </p:cNvPr>
          <p:cNvSpPr>
            <a:spLocks noGrp="1"/>
          </p:cNvSpPr>
          <p:nvPr>
            <p:ph type="body" sz="quarter" idx="10" hasCustomPrompt="1"/>
          </p:nvPr>
        </p:nvSpPr>
        <p:spPr>
          <a:xfrm>
            <a:off x="721748" y="1064383"/>
            <a:ext cx="4955955" cy="1625599"/>
          </a:xfrm>
          <a:prstGeom prst="rect">
            <a:avLst/>
          </a:prstGeom>
        </p:spPr>
        <p:txBody>
          <a:bodyPr/>
          <a:lstStyle>
            <a:lvl1pPr marL="0" indent="0" algn="l">
              <a:buNone/>
              <a:defRPr sz="4267" b="1" i="0">
                <a:solidFill>
                  <a:srgbClr val="008A26"/>
                </a:solidFill>
                <a:latin typeface="Cera Pro Macmillan Black" pitchFamily="2" charset="0"/>
              </a:defRPr>
            </a:lvl1pPr>
          </a:lstStyle>
          <a:p>
            <a:pPr lvl="0"/>
            <a:r>
              <a:rPr lang="en-US"/>
              <a:t>Slide title</a:t>
            </a:r>
          </a:p>
        </p:txBody>
      </p:sp>
      <p:sp>
        <p:nvSpPr>
          <p:cNvPr id="8" name="Text Placeholder 8">
            <a:extLst>
              <a:ext uri="{FF2B5EF4-FFF2-40B4-BE49-F238E27FC236}">
                <a16:creationId xmlns:a16="http://schemas.microsoft.com/office/drawing/2014/main" id="{3EE95228-DCEA-5E4A-8D71-9E13F95344BD}"/>
              </a:ext>
            </a:extLst>
          </p:cNvPr>
          <p:cNvSpPr>
            <a:spLocks noGrp="1"/>
          </p:cNvSpPr>
          <p:nvPr>
            <p:ph type="body" sz="quarter" idx="11"/>
          </p:nvPr>
        </p:nvSpPr>
        <p:spPr>
          <a:xfrm>
            <a:off x="721747" y="3764039"/>
            <a:ext cx="4955955" cy="1638691"/>
          </a:xfrm>
          <a:prstGeom prst="rect">
            <a:avLst/>
          </a:prstGeom>
        </p:spPr>
        <p:txBody>
          <a:bodyPr/>
          <a:lstStyle>
            <a:lvl1pPr marL="0" indent="0" algn="l">
              <a:buNone/>
              <a:defRPr sz="1467" b="0" i="0">
                <a:solidFill>
                  <a:schemeClr val="tx1"/>
                </a:solidFill>
                <a:latin typeface="Cera Pro Macmillan Light" pitchFamily="2" charset="0"/>
              </a:defRPr>
            </a:lvl1pPr>
          </a:lstStyle>
          <a:p>
            <a:pPr lvl="0"/>
            <a:endParaRPr lang="en-US"/>
          </a:p>
        </p:txBody>
      </p:sp>
      <p:sp>
        <p:nvSpPr>
          <p:cNvPr id="9" name="Text Placeholder 8">
            <a:extLst>
              <a:ext uri="{FF2B5EF4-FFF2-40B4-BE49-F238E27FC236}">
                <a16:creationId xmlns:a16="http://schemas.microsoft.com/office/drawing/2014/main" id="{EF24B23C-20A9-1943-ABAE-3EBA8CE940E6}"/>
              </a:ext>
            </a:extLst>
          </p:cNvPr>
          <p:cNvSpPr>
            <a:spLocks noGrp="1"/>
          </p:cNvSpPr>
          <p:nvPr>
            <p:ph type="body" sz="quarter" idx="12"/>
          </p:nvPr>
        </p:nvSpPr>
        <p:spPr>
          <a:xfrm>
            <a:off x="6384032" y="1064382"/>
            <a:ext cx="4955955" cy="4338349"/>
          </a:xfrm>
          <a:prstGeom prst="rect">
            <a:avLst/>
          </a:prstGeom>
        </p:spPr>
        <p:txBody>
          <a:bodyPr/>
          <a:lstStyle>
            <a:lvl1pPr marL="0" indent="0" algn="l">
              <a:buNone/>
              <a:defRPr sz="1467" b="0" i="0">
                <a:solidFill>
                  <a:srgbClr val="000000"/>
                </a:solidFill>
                <a:latin typeface="Cera Pro Macmillan Light" pitchFamily="2" charset="0"/>
              </a:defRPr>
            </a:lvl1pPr>
          </a:lstStyle>
          <a:p>
            <a:pPr lvl="0"/>
            <a:endParaRPr lang="en-US"/>
          </a:p>
        </p:txBody>
      </p:sp>
      <p:sp>
        <p:nvSpPr>
          <p:cNvPr id="10" name="Text Placeholder 8">
            <a:extLst>
              <a:ext uri="{FF2B5EF4-FFF2-40B4-BE49-F238E27FC236}">
                <a16:creationId xmlns:a16="http://schemas.microsoft.com/office/drawing/2014/main" id="{BF362F2E-E914-BF4F-83D9-D311358D3D53}"/>
              </a:ext>
            </a:extLst>
          </p:cNvPr>
          <p:cNvSpPr>
            <a:spLocks noGrp="1"/>
          </p:cNvSpPr>
          <p:nvPr>
            <p:ph type="body" sz="quarter" idx="13" hasCustomPrompt="1"/>
          </p:nvPr>
        </p:nvSpPr>
        <p:spPr>
          <a:xfrm>
            <a:off x="719667" y="2755901"/>
            <a:ext cx="4977387" cy="582385"/>
          </a:xfrm>
          <a:prstGeom prst="rect">
            <a:avLst/>
          </a:prstGeom>
        </p:spPr>
        <p:txBody>
          <a:bodyPr/>
          <a:lstStyle>
            <a:lvl1pPr marL="0" indent="0" algn="l">
              <a:buNone/>
              <a:defRPr sz="2400" b="1" i="0">
                <a:solidFill>
                  <a:schemeClr val="tx1"/>
                </a:solidFill>
                <a:latin typeface="Cera Pro Macmillan Black" pitchFamily="2" charset="0"/>
              </a:defRPr>
            </a:lvl1pPr>
          </a:lstStyle>
          <a:p>
            <a:pPr lvl="0"/>
            <a:r>
              <a:rPr lang="en-US" b="0"/>
              <a:t>Slide sub-title if required</a:t>
            </a:r>
            <a:endParaRPr lang="en-US"/>
          </a:p>
        </p:txBody>
      </p:sp>
      <p:sp>
        <p:nvSpPr>
          <p:cNvPr id="11" name="Slide Number Placeholder 5">
            <a:extLst>
              <a:ext uri="{FF2B5EF4-FFF2-40B4-BE49-F238E27FC236}">
                <a16:creationId xmlns:a16="http://schemas.microsoft.com/office/drawing/2014/main" id="{ED00B12A-7E00-3443-A717-77093E63F5A5}"/>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rgbClr val="008A26"/>
                </a:solidFill>
                <a:latin typeface="Cera Pro Macmillan Light" pitchFamily="2" charset="0"/>
              </a:defRPr>
            </a:lvl1pPr>
          </a:lstStyle>
          <a:p>
            <a:fld id="{EAD1CAA2-85BA-9A44-88A0-508439A2FD79}" type="slidenum">
              <a:rPr lang="en-US" smtClean="0"/>
              <a:pPr/>
              <a:t>‹#›</a:t>
            </a:fld>
            <a:endParaRPr lang="en-US"/>
          </a:p>
        </p:txBody>
      </p:sp>
      <p:grpSp>
        <p:nvGrpSpPr>
          <p:cNvPr id="14" name="Group 13"/>
          <p:cNvGrpSpPr/>
          <p:nvPr userDrawn="1"/>
        </p:nvGrpSpPr>
        <p:grpSpPr>
          <a:xfrm>
            <a:off x="-3285642" y="0"/>
            <a:ext cx="3192652" cy="6858000"/>
            <a:chOff x="-2464232" y="0"/>
            <a:chExt cx="2394489" cy="5143500"/>
          </a:xfrm>
        </p:grpSpPr>
        <p:sp>
          <p:nvSpPr>
            <p:cNvPr id="15" name="Rectangle 14">
              <a:extLst>
                <a:ext uri="{FF2B5EF4-FFF2-40B4-BE49-F238E27FC236}">
                  <a16:creationId xmlns:a16="http://schemas.microsoft.com/office/drawing/2014/main" id="{743ED3C6-9196-3640-6C8E-B695F217B7FD}"/>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2">
              <a:extLst>
                <a:ext uri="{FF2B5EF4-FFF2-40B4-BE49-F238E27FC236}">
                  <a16:creationId xmlns:a16="http://schemas.microsoft.com/office/drawing/2014/main" id="{4837AFC2-842C-58CB-076E-B933B63CF324}"/>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8" name="Rectangle 17">
              <a:extLst>
                <a:ext uri="{FF2B5EF4-FFF2-40B4-BE49-F238E27FC236}">
                  <a16:creationId xmlns:a16="http://schemas.microsoft.com/office/drawing/2014/main" id="{65D61AD1-9C1E-1DB2-0C57-4547B85C9FA6}"/>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4">
              <a:extLst>
                <a:ext uri="{FF2B5EF4-FFF2-40B4-BE49-F238E27FC236}">
                  <a16:creationId xmlns:a16="http://schemas.microsoft.com/office/drawing/2014/main" id="{1480F15C-B802-6499-5A03-78AC5BC0015C}"/>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7D441738-6A27-CCC8-8FC3-125D836939B3}"/>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2E94C8C2-D4A7-FB8C-3924-CADB309AD5E9}"/>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4692FDBF-9039-1A12-28E0-112021207410}"/>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5" name="Text Placeholder 4">
              <a:extLst>
                <a:ext uri="{FF2B5EF4-FFF2-40B4-BE49-F238E27FC236}">
                  <a16:creationId xmlns:a16="http://schemas.microsoft.com/office/drawing/2014/main" id="{5A941A3C-9020-5AF0-C15B-D27E3CCC252B}"/>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6 designs </a:t>
              </a:r>
              <a:br>
                <a:rPr lang="en-US" sz="1867">
                  <a:solidFill>
                    <a:schemeClr val="bg1"/>
                  </a:solidFill>
                  <a:latin typeface="+mj-lt"/>
                </a:rPr>
              </a:br>
              <a:r>
                <a:rPr lang="en-US" sz="1867">
                  <a:solidFill>
                    <a:schemeClr val="bg1"/>
                  </a:solidFill>
                  <a:latin typeface="+mj-lt"/>
                </a:rPr>
                <a:t>to choose from here</a:t>
              </a:r>
            </a:p>
          </p:txBody>
        </p:sp>
        <p:sp>
          <p:nvSpPr>
            <p:cNvPr id="6" name="Rectangle 5">
              <a:extLst>
                <a:ext uri="{FF2B5EF4-FFF2-40B4-BE49-F238E27FC236}">
                  <a16:creationId xmlns:a16="http://schemas.microsoft.com/office/drawing/2014/main" id="{A8516D56-D748-BEEF-36BE-E6EA4EB002E4}"/>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4">
              <a:extLst>
                <a:ext uri="{FF2B5EF4-FFF2-40B4-BE49-F238E27FC236}">
                  <a16:creationId xmlns:a16="http://schemas.microsoft.com/office/drawing/2014/main" id="{0B776AC7-5A8C-3B05-914F-3EF61DD4EE54}"/>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13" name="TextBox 12">
              <a:extLst>
                <a:ext uri="{FF2B5EF4-FFF2-40B4-BE49-F238E27FC236}">
                  <a16:creationId xmlns:a16="http://schemas.microsoft.com/office/drawing/2014/main" id="{467B8A08-AC8A-FB4E-EF5A-C417DAC0F35F}"/>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Text-</a:t>
              </a:r>
              <a:r>
                <a:rPr lang="en-US" sz="2667" baseline="0">
                  <a:solidFill>
                    <a:schemeClr val="bg1"/>
                  </a:solidFill>
                  <a:latin typeface="+mj-lt"/>
                </a:rPr>
                <a:t>only slides</a:t>
              </a:r>
              <a:endParaRPr lang="en-US" sz="2667">
                <a:solidFill>
                  <a:schemeClr val="bg1"/>
                </a:solidFill>
                <a:latin typeface="+mj-lt"/>
              </a:endParaRPr>
            </a:p>
          </p:txBody>
        </p:sp>
      </p:grpSp>
      <p:grpSp>
        <p:nvGrpSpPr>
          <p:cNvPr id="21" name="Group 20">
            <a:extLst>
              <a:ext uri="{FF2B5EF4-FFF2-40B4-BE49-F238E27FC236}">
                <a16:creationId xmlns:a16="http://schemas.microsoft.com/office/drawing/2014/main" id="{43C6677E-B02C-FC22-B260-5CC84AD47E37}"/>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A951B0FF-2C55-0C73-36C6-821DBBEEFFF1}"/>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E0421391-6DE6-C7E7-467D-ACD9735F95E4}"/>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6542D104-0F94-BCAC-3486-7F9C3A49EEE6}"/>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713EB417-D85B-01FE-FC0C-34228A584748}"/>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1315042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ection Divider Slide_Green">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9190D2FA-D60A-394C-89FA-A04F874613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2">
            <a:extLst>
              <a:ext uri="{FF2B5EF4-FFF2-40B4-BE49-F238E27FC236}">
                <a16:creationId xmlns:a16="http://schemas.microsoft.com/office/drawing/2014/main" id="{AE6C1A52-22EF-9341-BF14-AACADD7CD8B6}"/>
              </a:ext>
            </a:extLst>
          </p:cNvPr>
          <p:cNvSpPr>
            <a:spLocks noGrp="1"/>
          </p:cNvSpPr>
          <p:nvPr>
            <p:ph type="title" hasCustomPrompt="1"/>
          </p:nvPr>
        </p:nvSpPr>
        <p:spPr>
          <a:xfrm>
            <a:off x="2118198" y="2112841"/>
            <a:ext cx="7955604" cy="1112420"/>
          </a:xfrm>
          <a:prstGeom prst="rect">
            <a:avLst/>
          </a:prstGeom>
        </p:spPr>
        <p:txBody>
          <a:bodyPr/>
          <a:lstStyle>
            <a:lvl1pPr algn="ctr">
              <a:defRPr sz="6400" b="0" i="0">
                <a:solidFill>
                  <a:schemeClr val="bg1"/>
                </a:solidFill>
                <a:latin typeface="Cera Pro Macmillan Black" pitchFamily="2" charset="0"/>
              </a:defRPr>
            </a:lvl1pPr>
          </a:lstStyle>
          <a:p>
            <a:r>
              <a:rPr lang="en-US"/>
              <a:t>Section title</a:t>
            </a:r>
          </a:p>
        </p:txBody>
      </p:sp>
      <p:sp>
        <p:nvSpPr>
          <p:cNvPr id="7" name="Text Placeholder 8">
            <a:extLst>
              <a:ext uri="{FF2B5EF4-FFF2-40B4-BE49-F238E27FC236}">
                <a16:creationId xmlns:a16="http://schemas.microsoft.com/office/drawing/2014/main" id="{CDE1B9A0-CE32-2B4E-B194-F01DE3A192D1}"/>
              </a:ext>
            </a:extLst>
          </p:cNvPr>
          <p:cNvSpPr>
            <a:spLocks noGrp="1"/>
          </p:cNvSpPr>
          <p:nvPr>
            <p:ph type="body" sz="quarter" idx="10" hasCustomPrompt="1"/>
          </p:nvPr>
        </p:nvSpPr>
        <p:spPr>
          <a:xfrm>
            <a:off x="2118198" y="3242059"/>
            <a:ext cx="7955604" cy="1011767"/>
          </a:xfrm>
          <a:prstGeom prst="rect">
            <a:avLst/>
          </a:prstGeom>
        </p:spPr>
        <p:txBody>
          <a:bodyPr/>
          <a:lstStyle>
            <a:lvl1pPr marL="0" indent="0" algn="ctr">
              <a:buNone/>
              <a:defRPr sz="2800" b="1" i="0">
                <a:latin typeface="Cera Pro Macmillan" pitchFamily="2" charset="0"/>
              </a:defRPr>
            </a:lvl1pPr>
          </a:lstStyle>
          <a:p>
            <a:pPr lvl="0"/>
            <a:r>
              <a:rPr lang="en-US"/>
              <a:t>Section sub-title if required</a:t>
            </a:r>
          </a:p>
        </p:txBody>
      </p:sp>
      <p:sp>
        <p:nvSpPr>
          <p:cNvPr id="8" name="Text Placeholder 8">
            <a:extLst>
              <a:ext uri="{FF2B5EF4-FFF2-40B4-BE49-F238E27FC236}">
                <a16:creationId xmlns:a16="http://schemas.microsoft.com/office/drawing/2014/main" id="{66930FB9-DC33-9742-A034-DDEE36B793E7}"/>
              </a:ext>
            </a:extLst>
          </p:cNvPr>
          <p:cNvSpPr>
            <a:spLocks noGrp="1"/>
          </p:cNvSpPr>
          <p:nvPr>
            <p:ph type="body" sz="quarter" idx="11" hasCustomPrompt="1"/>
          </p:nvPr>
        </p:nvSpPr>
        <p:spPr>
          <a:xfrm>
            <a:off x="4632798" y="4119630"/>
            <a:ext cx="2926401" cy="482517"/>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i="0">
                <a:solidFill>
                  <a:schemeClr val="bg1"/>
                </a:solidFill>
                <a:latin typeface="Cera Pro Macmillan Light" pitchFamily="2" charset="0"/>
              </a:defRPr>
            </a:lvl1pPr>
          </a:lstStyle>
          <a:p>
            <a:r>
              <a:rPr lang="en-US"/>
              <a:t>Presentation date</a:t>
            </a:r>
          </a:p>
        </p:txBody>
      </p:sp>
      <p:sp>
        <p:nvSpPr>
          <p:cNvPr id="5" name="Slide Number Placeholder 5">
            <a:extLst>
              <a:ext uri="{FF2B5EF4-FFF2-40B4-BE49-F238E27FC236}">
                <a16:creationId xmlns:a16="http://schemas.microsoft.com/office/drawing/2014/main" id="{E7BBF844-E956-A644-A1A3-4960B357A6BE}"/>
              </a:ext>
            </a:extLst>
          </p:cNvPr>
          <p:cNvSpPr>
            <a:spLocks noGrp="1"/>
          </p:cNvSpPr>
          <p:nvPr>
            <p:ph type="sldNum" sz="quarter" idx="4"/>
          </p:nvPr>
        </p:nvSpPr>
        <p:spPr>
          <a:xfrm>
            <a:off x="9843436" y="6419975"/>
            <a:ext cx="2176379" cy="289680"/>
          </a:xfrm>
          <a:prstGeom prst="rect">
            <a:avLst/>
          </a:prstGeom>
        </p:spPr>
        <p:txBody>
          <a:bodyPr/>
          <a:lstStyle>
            <a:lvl1pPr algn="r">
              <a:defRPr sz="1333" b="0" i="0" baseline="0">
                <a:solidFill>
                  <a:schemeClr val="bg1"/>
                </a:solidFill>
                <a:latin typeface="Cera Pro Macmillan Light" pitchFamily="2" charset="0"/>
              </a:defRPr>
            </a:lvl1pPr>
          </a:lstStyle>
          <a:p>
            <a:fld id="{EAD1CAA2-85BA-9A44-88A0-508439A2FD79}" type="slidenum">
              <a:rPr lang="en-US" smtClean="0"/>
              <a:pPr/>
              <a:t>‹#›</a:t>
            </a:fld>
            <a:endParaRPr lang="en-US"/>
          </a:p>
        </p:txBody>
      </p:sp>
      <p:grpSp>
        <p:nvGrpSpPr>
          <p:cNvPr id="12" name="Group 11"/>
          <p:cNvGrpSpPr/>
          <p:nvPr userDrawn="1"/>
        </p:nvGrpSpPr>
        <p:grpSpPr>
          <a:xfrm>
            <a:off x="-3285642" y="0"/>
            <a:ext cx="3192652" cy="6858000"/>
            <a:chOff x="-2464232" y="0"/>
            <a:chExt cx="2394489" cy="5143500"/>
          </a:xfrm>
        </p:grpSpPr>
        <p:sp>
          <p:nvSpPr>
            <p:cNvPr id="13" name="Rectangle 12">
              <a:extLst>
                <a:ext uri="{FF2B5EF4-FFF2-40B4-BE49-F238E27FC236}">
                  <a16:creationId xmlns:a16="http://schemas.microsoft.com/office/drawing/2014/main" id="{A18BA020-CB26-0D8C-2DAD-6D6958334C4C}"/>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2">
              <a:extLst>
                <a:ext uri="{FF2B5EF4-FFF2-40B4-BE49-F238E27FC236}">
                  <a16:creationId xmlns:a16="http://schemas.microsoft.com/office/drawing/2014/main" id="{0C0EAB5D-1F78-6FF1-87C5-35006C04D2FD}"/>
                </a:ext>
              </a:extLst>
            </p:cNvPr>
            <p:cNvSpPr txBox="1">
              <a:spLocks/>
            </p:cNvSpPr>
            <p:nvPr userDrawn="1"/>
          </p:nvSpPr>
          <p:spPr>
            <a:xfrm>
              <a:off x="-2381723" y="1524134"/>
              <a:ext cx="2262851" cy="122901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the document has already been designed into the correct style.</a:t>
              </a:r>
            </a:p>
            <a:p>
              <a:pPr marL="304792" indent="-304792" algn="l">
                <a:buClr>
                  <a:schemeClr val="tx1"/>
                </a:buClr>
                <a:buFont typeface="+mj-lt"/>
                <a:buAutoNum type="arabicPeriod"/>
              </a:pPr>
              <a:r>
                <a:rPr lang="en-US" sz="1333">
                  <a:solidFill>
                    <a:schemeClr val="tx1">
                      <a:lumMod val="75000"/>
                      <a:lumOff val="25000"/>
                    </a:schemeClr>
                  </a:solidFill>
                  <a:latin typeface="+mj-lt"/>
                </a:rPr>
                <a:t>Once you have your chosen slide, simply click on the slides you no longer need. Right click your mouse &gt; Delete Slide.</a:t>
              </a:r>
            </a:p>
            <a:p>
              <a:pPr algn="l"/>
              <a:endParaRPr lang="en-US" sz="1333"/>
            </a:p>
          </p:txBody>
        </p:sp>
        <p:sp>
          <p:nvSpPr>
            <p:cNvPr id="16" name="Rectangle 15">
              <a:extLst>
                <a:ext uri="{FF2B5EF4-FFF2-40B4-BE49-F238E27FC236}">
                  <a16:creationId xmlns:a16="http://schemas.microsoft.com/office/drawing/2014/main" id="{CD92D64F-3D71-9F1B-233E-09DA25A7066F}"/>
                </a:ext>
              </a:extLst>
            </p:cNvPr>
            <p:cNvSpPr/>
            <p:nvPr userDrawn="1"/>
          </p:nvSpPr>
          <p:spPr>
            <a:xfrm>
              <a:off x="-2464232" y="4895680"/>
              <a:ext cx="2394489" cy="2478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 Placeholder 4">
              <a:extLst>
                <a:ext uri="{FF2B5EF4-FFF2-40B4-BE49-F238E27FC236}">
                  <a16:creationId xmlns:a16="http://schemas.microsoft.com/office/drawing/2014/main" id="{6DE009EF-5BF7-C28E-55A6-8E7295FB41A8}"/>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grpSp>
      <p:grpSp>
        <p:nvGrpSpPr>
          <p:cNvPr id="2" name="Group 1">
            <a:extLst>
              <a:ext uri="{FF2B5EF4-FFF2-40B4-BE49-F238E27FC236}">
                <a16:creationId xmlns:a16="http://schemas.microsoft.com/office/drawing/2014/main" id="{66D09EE2-1B5F-75E1-3061-8E6F7AF7C45E}"/>
              </a:ext>
            </a:extLst>
          </p:cNvPr>
          <p:cNvGrpSpPr/>
          <p:nvPr userDrawn="1"/>
        </p:nvGrpSpPr>
        <p:grpSpPr>
          <a:xfrm>
            <a:off x="-3285642" y="0"/>
            <a:ext cx="3192652" cy="6858000"/>
            <a:chOff x="-2464232" y="0"/>
            <a:chExt cx="2394489" cy="5143500"/>
          </a:xfrm>
        </p:grpSpPr>
        <p:sp>
          <p:nvSpPr>
            <p:cNvPr id="3" name="Rectangle 2">
              <a:extLst>
                <a:ext uri="{FF2B5EF4-FFF2-40B4-BE49-F238E27FC236}">
                  <a16:creationId xmlns:a16="http://schemas.microsoft.com/office/drawing/2014/main" id="{014A77D5-8C8F-5569-529C-31F20ADAF71B}"/>
                </a:ext>
              </a:extLst>
            </p:cNvPr>
            <p:cNvSpPr/>
            <p:nvPr userDrawn="1"/>
          </p:nvSpPr>
          <p:spPr>
            <a:xfrm>
              <a:off x="-2464232" y="0"/>
              <a:ext cx="2394489"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2">
              <a:extLst>
                <a:ext uri="{FF2B5EF4-FFF2-40B4-BE49-F238E27FC236}">
                  <a16:creationId xmlns:a16="http://schemas.microsoft.com/office/drawing/2014/main" id="{EBF71B81-7EC2-5361-58A6-754CD212CD91}"/>
                </a:ext>
              </a:extLst>
            </p:cNvPr>
            <p:cNvSpPr txBox="1">
              <a:spLocks/>
            </p:cNvSpPr>
            <p:nvPr userDrawn="1"/>
          </p:nvSpPr>
          <p:spPr>
            <a:xfrm>
              <a:off x="-2381723" y="1524133"/>
              <a:ext cx="2262851" cy="2759355"/>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i="0" kern="1200">
                  <a:solidFill>
                    <a:schemeClr val="bg1"/>
                  </a:solidFill>
                  <a:latin typeface="Cera Pro Macmillan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algn="l">
                <a:buClr>
                  <a:schemeClr val="tx1"/>
                </a:buClr>
                <a:buFont typeface="+mj-lt"/>
                <a:buAutoNum type="arabicPeriod"/>
              </a:pPr>
              <a:r>
                <a:rPr lang="en-US" sz="1333"/>
                <a:t>These designs have been set up with easy-to-use dynamic text boxes. Simply choose the design that is right for you and click into the text box and start typing your content.</a:t>
              </a:r>
            </a:p>
            <a:p>
              <a:pPr marL="304792" indent="-304792" algn="l">
                <a:buClr>
                  <a:schemeClr val="tx1"/>
                </a:buClr>
                <a:buFont typeface="+mj-lt"/>
                <a:buAutoNum type="arabicPeriod"/>
              </a:pPr>
              <a:r>
                <a:rPr lang="en-US" sz="1333"/>
                <a:t>As you click into the text boxes, the type 'guide type' disappears allowing you to add your own.</a:t>
              </a:r>
            </a:p>
            <a:p>
              <a:pPr marL="304792" indent="-304792" algn="l">
                <a:buClr>
                  <a:schemeClr val="tx1"/>
                </a:buClr>
                <a:buFont typeface="+mj-lt"/>
                <a:buAutoNum type="arabicPeriod"/>
              </a:pPr>
              <a:r>
                <a:rPr lang="en-US" sz="1333"/>
                <a:t>You do not need to choose typefaces or change colours, </a:t>
              </a:r>
              <a:br>
                <a:rPr lang="en-US" sz="1333"/>
              </a:br>
              <a:r>
                <a:rPr lang="en-US" sz="1333"/>
                <a:t>the document has already been designed into the correct style.</a:t>
              </a:r>
            </a:p>
            <a:p>
              <a:pPr marL="304792" indent="-304792" algn="l">
                <a:buClr>
                  <a:schemeClr val="tx1"/>
                </a:buClr>
                <a:buFont typeface="+mj-lt"/>
                <a:buAutoNum type="arabicPeriod"/>
              </a:pPr>
              <a:r>
                <a:rPr lang="en-US" sz="1333">
                  <a:solidFill>
                    <a:schemeClr val="tx1"/>
                  </a:solidFill>
                  <a:latin typeface="+mj-lt"/>
                </a:rPr>
                <a:t>Once you have your chosen slide, simply click on the slides you no longer need. Right click your mouse &gt; Delete Slide.</a:t>
              </a:r>
            </a:p>
          </p:txBody>
        </p:sp>
        <p:sp>
          <p:nvSpPr>
            <p:cNvPr id="10" name="Text Placeholder 4">
              <a:extLst>
                <a:ext uri="{FF2B5EF4-FFF2-40B4-BE49-F238E27FC236}">
                  <a16:creationId xmlns:a16="http://schemas.microsoft.com/office/drawing/2014/main" id="{CA1669D2-AC53-D068-B1E5-945C6279D6F7}"/>
                </a:ext>
              </a:extLst>
            </p:cNvPr>
            <p:cNvSpPr txBox="1">
              <a:spLocks/>
            </p:cNvSpPr>
            <p:nvPr userDrawn="1"/>
          </p:nvSpPr>
          <p:spPr>
            <a:xfrm>
              <a:off x="-2339617" y="860011"/>
              <a:ext cx="1973857" cy="4367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a:solidFill>
                    <a:schemeClr val="bg1"/>
                  </a:solidFill>
                  <a:latin typeface="+mj-lt"/>
                </a:rPr>
                <a:t>You have 2 designs to choose from here</a:t>
              </a:r>
            </a:p>
          </p:txBody>
        </p:sp>
        <p:sp>
          <p:nvSpPr>
            <p:cNvPr id="11" name="Rectangle 10">
              <a:extLst>
                <a:ext uri="{FF2B5EF4-FFF2-40B4-BE49-F238E27FC236}">
                  <a16:creationId xmlns:a16="http://schemas.microsoft.com/office/drawing/2014/main" id="{942B516F-2D98-1E09-CE39-1E25BDB89B8F}"/>
                </a:ext>
              </a:extLst>
            </p:cNvPr>
            <p:cNvSpPr/>
            <p:nvPr userDrawn="1"/>
          </p:nvSpPr>
          <p:spPr>
            <a:xfrm>
              <a:off x="-2464232" y="4895680"/>
              <a:ext cx="2394489" cy="247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4">
              <a:extLst>
                <a:ext uri="{FF2B5EF4-FFF2-40B4-BE49-F238E27FC236}">
                  <a16:creationId xmlns:a16="http://schemas.microsoft.com/office/drawing/2014/main" id="{7706B007-90A5-2B70-1F8A-D5D367468E0E}"/>
                </a:ext>
              </a:extLst>
            </p:cNvPr>
            <p:cNvSpPr txBox="1">
              <a:spLocks/>
            </p:cNvSpPr>
            <p:nvPr userDrawn="1"/>
          </p:nvSpPr>
          <p:spPr>
            <a:xfrm>
              <a:off x="-2436723" y="4925105"/>
              <a:ext cx="2339617" cy="2183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a:solidFill>
                    <a:schemeClr val="bg1"/>
                  </a:solidFill>
                  <a:latin typeface="+mj-lt"/>
                </a:rPr>
                <a:t>THIS WILL NOT SHOW IN PRESENTER MODE</a:t>
              </a:r>
            </a:p>
          </p:txBody>
        </p:sp>
        <p:sp>
          <p:nvSpPr>
            <p:cNvPr id="20" name="TextBox 19">
              <a:extLst>
                <a:ext uri="{FF2B5EF4-FFF2-40B4-BE49-F238E27FC236}">
                  <a16:creationId xmlns:a16="http://schemas.microsoft.com/office/drawing/2014/main" id="{D1A0A446-8064-A27F-7E88-33457C5B3644}"/>
                </a:ext>
              </a:extLst>
            </p:cNvPr>
            <p:cNvSpPr txBox="1"/>
            <p:nvPr userDrawn="1"/>
          </p:nvSpPr>
          <p:spPr>
            <a:xfrm>
              <a:off x="-2339617" y="472305"/>
              <a:ext cx="2220745" cy="377075"/>
            </a:xfrm>
            <a:prstGeom prst="rect">
              <a:avLst/>
            </a:prstGeom>
            <a:noFill/>
          </p:spPr>
          <p:txBody>
            <a:bodyPr wrap="square" rtlCol="0">
              <a:spAutoFit/>
            </a:bodyPr>
            <a:lstStyle/>
            <a:p>
              <a:r>
                <a:rPr lang="en-US" sz="2667">
                  <a:solidFill>
                    <a:schemeClr val="bg1"/>
                  </a:solidFill>
                  <a:latin typeface="+mj-lt"/>
                </a:rPr>
                <a:t>Section dividers</a:t>
              </a:r>
            </a:p>
          </p:txBody>
        </p:sp>
      </p:grpSp>
      <p:grpSp>
        <p:nvGrpSpPr>
          <p:cNvPr id="21" name="Group 20">
            <a:extLst>
              <a:ext uri="{FF2B5EF4-FFF2-40B4-BE49-F238E27FC236}">
                <a16:creationId xmlns:a16="http://schemas.microsoft.com/office/drawing/2014/main" id="{49EEEDDC-322F-9BB6-1FBF-25770B0FCECC}"/>
              </a:ext>
            </a:extLst>
          </p:cNvPr>
          <p:cNvGrpSpPr/>
          <p:nvPr userDrawn="1"/>
        </p:nvGrpSpPr>
        <p:grpSpPr>
          <a:xfrm>
            <a:off x="-3008652" y="178110"/>
            <a:ext cx="1820032" cy="398718"/>
            <a:chOff x="8752635" y="46928"/>
            <a:chExt cx="1365024" cy="299039"/>
          </a:xfrm>
        </p:grpSpPr>
        <p:sp>
          <p:nvSpPr>
            <p:cNvPr id="22" name="Text Placeholder 4">
              <a:extLst>
                <a:ext uri="{FF2B5EF4-FFF2-40B4-BE49-F238E27FC236}">
                  <a16:creationId xmlns:a16="http://schemas.microsoft.com/office/drawing/2014/main" id="{0AAF3A0A-50BA-E799-0DF4-BB2817F1B449}"/>
                </a:ext>
              </a:extLst>
            </p:cNvPr>
            <p:cNvSpPr txBox="1">
              <a:spLocks/>
            </p:cNvSpPr>
            <p:nvPr/>
          </p:nvSpPr>
          <p:spPr>
            <a:xfrm>
              <a:off x="9012829" y="75091"/>
              <a:ext cx="1104830" cy="2708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67">
                  <a:solidFill>
                    <a:schemeClr val="bg1"/>
                  </a:solidFill>
                  <a:latin typeface="Cera Pro Macmillan" charset="0"/>
                  <a:ea typeface="Cera Pro Macmillan" charset="0"/>
                  <a:cs typeface="Cera Pro Macmillan" charset="0"/>
                </a:rPr>
                <a:t>Help panel</a:t>
              </a:r>
            </a:p>
          </p:txBody>
        </p:sp>
        <p:grpSp>
          <p:nvGrpSpPr>
            <p:cNvPr id="23" name="Group 22">
              <a:extLst>
                <a:ext uri="{FF2B5EF4-FFF2-40B4-BE49-F238E27FC236}">
                  <a16:creationId xmlns:a16="http://schemas.microsoft.com/office/drawing/2014/main" id="{990AAE81-6E20-C17E-5686-438E0AF17DAC}"/>
                </a:ext>
              </a:extLst>
            </p:cNvPr>
            <p:cNvGrpSpPr/>
            <p:nvPr/>
          </p:nvGrpSpPr>
          <p:grpSpPr>
            <a:xfrm>
              <a:off x="8752635" y="46928"/>
              <a:ext cx="230266" cy="262096"/>
              <a:chOff x="1963296" y="4518364"/>
              <a:chExt cx="230266" cy="262096"/>
            </a:xfrm>
          </p:grpSpPr>
          <p:sp>
            <p:nvSpPr>
              <p:cNvPr id="24" name="Oval 23">
                <a:extLst>
                  <a:ext uri="{FF2B5EF4-FFF2-40B4-BE49-F238E27FC236}">
                    <a16:creationId xmlns:a16="http://schemas.microsoft.com/office/drawing/2014/main" id="{63D72A41-FCC0-9C62-3D24-3DB656ACDD87}"/>
                  </a:ext>
                </a:extLst>
              </p:cNvPr>
              <p:cNvSpPr/>
              <p:nvPr/>
            </p:nvSpPr>
            <p:spPr>
              <a:xfrm>
                <a:off x="1963296" y="4550194"/>
                <a:ext cx="230266" cy="230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1831785A-A557-B50C-6976-A993EC022C15}"/>
                  </a:ext>
                </a:extLst>
              </p:cNvPr>
              <p:cNvSpPr txBox="1"/>
              <p:nvPr/>
            </p:nvSpPr>
            <p:spPr>
              <a:xfrm>
                <a:off x="1986454" y="4518364"/>
                <a:ext cx="190303" cy="253916"/>
              </a:xfrm>
              <a:prstGeom prst="rect">
                <a:avLst/>
              </a:prstGeom>
              <a:noFill/>
            </p:spPr>
            <p:txBody>
              <a:bodyPr wrap="square" rtlCol="0">
                <a:spAutoFit/>
              </a:bodyPr>
              <a:lstStyle/>
              <a:p>
                <a:pPr algn="ctr"/>
                <a:r>
                  <a:rPr lang="en-US" sz="1600">
                    <a:solidFill>
                      <a:schemeClr val="bg1"/>
                    </a:solidFill>
                    <a:latin typeface="+mj-lt"/>
                  </a:rPr>
                  <a:t>?</a:t>
                </a:r>
              </a:p>
            </p:txBody>
          </p:sp>
        </p:grpSp>
      </p:grpSp>
    </p:spTree>
    <p:extLst>
      <p:ext uri="{BB962C8B-B14F-4D97-AF65-F5344CB8AC3E}">
        <p14:creationId xmlns:p14="http://schemas.microsoft.com/office/powerpoint/2010/main" val="374696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3D8D-028C-48D8-B9B6-22C6D5198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34DE6C6-94A3-4137-AD98-82A1BCA4C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4A5A31-FCD2-48E6-838E-C0FFF78C0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B52B7-639C-41CB-B454-43CB5525684D}"/>
              </a:ext>
            </a:extLst>
          </p:cNvPr>
          <p:cNvSpPr>
            <a:spLocks noGrp="1"/>
          </p:cNvSpPr>
          <p:nvPr>
            <p:ph type="dt" sz="half" idx="10"/>
          </p:nvPr>
        </p:nvSpPr>
        <p:spPr/>
        <p:txBody>
          <a:bodyPr/>
          <a:lstStyle/>
          <a:p>
            <a:fld id="{19530850-BB02-4F27-934E-087EF22BDCA3}" type="datetimeFigureOut">
              <a:rPr lang="en-GB" smtClean="0"/>
              <a:t>15/10/2025</a:t>
            </a:fld>
            <a:endParaRPr lang="en-GB"/>
          </a:p>
        </p:txBody>
      </p:sp>
      <p:sp>
        <p:nvSpPr>
          <p:cNvPr id="6" name="Footer Placeholder 5">
            <a:extLst>
              <a:ext uri="{FF2B5EF4-FFF2-40B4-BE49-F238E27FC236}">
                <a16:creationId xmlns:a16="http://schemas.microsoft.com/office/drawing/2014/main" id="{AC7F8152-2189-4FA6-9A88-4FD87CCEE1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923B12-5C28-4E9A-B90A-16B5D02041B5}"/>
              </a:ext>
            </a:extLst>
          </p:cNvPr>
          <p:cNvSpPr>
            <a:spLocks noGrp="1"/>
          </p:cNvSpPr>
          <p:nvPr>
            <p:ph type="sldNum" sz="quarter" idx="12"/>
          </p:nvPr>
        </p:nvSpPr>
        <p:spPr/>
        <p:txBody>
          <a:bodyPr/>
          <a:lstStyle/>
          <a:p>
            <a:fld id="{32CC0258-267E-4976-AA90-286043754B3F}" type="slidenum">
              <a:rPr lang="en-GB" smtClean="0"/>
              <a:t>‹#›</a:t>
            </a:fld>
            <a:endParaRPr lang="en-GB"/>
          </a:p>
        </p:txBody>
      </p:sp>
    </p:spTree>
    <p:extLst>
      <p:ext uri="{BB962C8B-B14F-4D97-AF65-F5344CB8AC3E}">
        <p14:creationId xmlns:p14="http://schemas.microsoft.com/office/powerpoint/2010/main" val="254702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2.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2.jpeg"/><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2.jpeg"/><Relationship Id="rId5" Type="http://schemas.openxmlformats.org/officeDocument/2006/relationships/slideLayout" Target="../slideLayouts/slideLayout72.xml"/><Relationship Id="rId10" Type="http://schemas.openxmlformats.org/officeDocument/2006/relationships/theme" Target="../theme/theme9.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5D451-C1E9-4BDC-8C08-14F77E54A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A8C9B8-25EE-4AED-AFB4-EBFD04428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D57C47-E2FD-49D5-A634-8F083B167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30850-BB02-4F27-934E-087EF22BDCA3}" type="datetimeFigureOut">
              <a:rPr lang="en-GB" smtClean="0"/>
              <a:t>15/10/2025</a:t>
            </a:fld>
            <a:endParaRPr lang="en-GB"/>
          </a:p>
        </p:txBody>
      </p:sp>
      <p:sp>
        <p:nvSpPr>
          <p:cNvPr id="5" name="Footer Placeholder 4">
            <a:extLst>
              <a:ext uri="{FF2B5EF4-FFF2-40B4-BE49-F238E27FC236}">
                <a16:creationId xmlns:a16="http://schemas.microsoft.com/office/drawing/2014/main" id="{B6FF8EB3-1980-43DE-BC59-F0DAD79D9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D39E6D-CDCB-4D2D-B255-8F39FA24C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C0258-267E-4976-AA90-286043754B3F}" type="slidenum">
              <a:rPr lang="en-GB" smtClean="0"/>
              <a:t>‹#›</a:t>
            </a:fld>
            <a:endParaRPr lang="en-GB"/>
          </a:p>
        </p:txBody>
      </p:sp>
      <p:sp>
        <p:nvSpPr>
          <p:cNvPr id="8" name="TextBox 7">
            <a:extLst>
              <a:ext uri="{FF2B5EF4-FFF2-40B4-BE49-F238E27FC236}">
                <a16:creationId xmlns:a16="http://schemas.microsoft.com/office/drawing/2014/main" id="{A84A8A3A-02F7-1C0C-74F3-C0F59DDEB081}"/>
              </a:ext>
            </a:extLst>
          </p:cNvPr>
          <p:cNvSpPr txBox="1"/>
          <p:nvPr userDrawn="1">
            <p:extLst>
              <p:ext uri="{1162E1C5-73C7-4A58-AE30-91384D911F3F}">
                <p184:classification xmlns:p184="http://schemas.microsoft.com/office/powerpoint/2018/4/main" val="ftr"/>
              </p:ext>
            </p:extLst>
          </p:nvPr>
        </p:nvSpPr>
        <p:spPr>
          <a:xfrm>
            <a:off x="63500" y="6642100"/>
            <a:ext cx="9985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4198485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1293FB7-FEE7-2542-B9C5-D68AC8DA7B7D}"/>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BFCB177-DD8B-0FBA-E93A-6BD93C378EDF}"/>
              </a:ext>
            </a:extLst>
          </p:cNvPr>
          <p:cNvSpPr txBox="1"/>
          <p:nvPr userDrawn="1">
            <p:extLst>
              <p:ext uri="{1162E1C5-73C7-4A58-AE30-91384D911F3F}">
                <p184:classification xmlns:p184="http://schemas.microsoft.com/office/powerpoint/2018/4/main" val="ftr"/>
              </p:ext>
            </p:extLst>
          </p:nvPr>
        </p:nvSpPr>
        <p:spPr>
          <a:xfrm>
            <a:off x="84667" y="6570134"/>
            <a:ext cx="1490133" cy="205121"/>
          </a:xfrm>
          <a:prstGeom prst="rect">
            <a:avLst/>
          </a:prstGeom>
        </p:spPr>
        <p:txBody>
          <a:bodyPr horzOverflow="overflow" lIns="0" tIns="0" rIns="0" bIns="0">
            <a:spAutoFit/>
          </a:bodyPr>
          <a:lstStyle/>
          <a:p>
            <a:pPr algn="l"/>
            <a:r>
              <a:rPr lang="en-GB" sz="1333">
                <a:solidFill>
                  <a:srgbClr val="000000"/>
                </a:solidFill>
                <a:latin typeface="Calibri" panose="020F0502020204030204" pitchFamily="34" charset="0"/>
                <a:cs typeface="Calibri" panose="020F0502020204030204" pitchFamily="34" charset="0"/>
              </a:rPr>
              <a:t>Macmillan Restricted</a:t>
            </a:r>
          </a:p>
        </p:txBody>
      </p:sp>
    </p:spTree>
    <p:extLst>
      <p:ext uri="{BB962C8B-B14F-4D97-AF65-F5344CB8AC3E}">
        <p14:creationId xmlns:p14="http://schemas.microsoft.com/office/powerpoint/2010/main" val="57987131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6B28F97-7D8E-644D-A7DE-BD8E9899A507}"/>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4" name="Slide Number Placeholder 5">
            <a:extLst>
              <a:ext uri="{FF2B5EF4-FFF2-40B4-BE49-F238E27FC236}">
                <a16:creationId xmlns:a16="http://schemas.microsoft.com/office/drawing/2014/main" id="{81882203-A809-204E-89F4-7E9B7AD38F28}"/>
              </a:ext>
            </a:extLst>
          </p:cNvPr>
          <p:cNvSpPr>
            <a:spLocks noGrp="1"/>
          </p:cNvSpPr>
          <p:nvPr>
            <p:ph type="sldNum" sz="quarter" idx="4"/>
          </p:nvPr>
        </p:nvSpPr>
        <p:spPr>
          <a:xfrm>
            <a:off x="9843436" y="6419975"/>
            <a:ext cx="2176379" cy="289680"/>
          </a:xfrm>
          <a:prstGeom prst="rect">
            <a:avLst/>
          </a:prstGeom>
        </p:spPr>
        <p:txBody>
          <a:bodyPr/>
          <a:lstStyle/>
          <a:p>
            <a:fld id="{7DA9A52E-56B8-D349-B78E-B6AE21D3C290}" type="slidenum">
              <a:rPr lang="en-US" smtClean="0"/>
              <a:t>‹#›</a:t>
            </a:fld>
            <a:endParaRPr lang="en-US"/>
          </a:p>
        </p:txBody>
      </p:sp>
    </p:spTree>
    <p:extLst>
      <p:ext uri="{BB962C8B-B14F-4D97-AF65-F5344CB8AC3E}">
        <p14:creationId xmlns:p14="http://schemas.microsoft.com/office/powerpoint/2010/main" val="4293621168"/>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795" r:id="rId3"/>
    <p:sldLayoutId id="2147483808" r:id="rId4"/>
    <p:sldLayoutId id="2147483809" r:id="rId5"/>
    <p:sldLayoutId id="2147483810" r:id="rId6"/>
    <p:sldLayoutId id="2147483811" r:id="rId7"/>
    <p:sldLayoutId id="2147483812" r:id="rId8"/>
    <p:sldLayoutId id="2147483813" r:id="rId9"/>
    <p:sldLayoutId id="2147483816" r:id="rId10"/>
    <p:sldLayoutId id="2147483818" r:id="rId11"/>
    <p:sldLayoutId id="2147483819" r:id="rId12"/>
  </p:sldLayoutIdLst>
  <p:transition spd="slow">
    <p:fade/>
  </p:transition>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1293FB7-FEE7-2542-B9C5-D68AC8DA7B7D}"/>
              </a:ext>
            </a:extLst>
          </p:cNvPr>
          <p:cNvPicPr>
            <a:picLocks noChangeAspect="1"/>
          </p:cNvPicPr>
          <p:nvPr userDrawn="1"/>
        </p:nvPicPr>
        <p:blipFill>
          <a:blip r:embed="rId17"/>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BFCB177-DD8B-0FBA-E93A-6BD93C378EDF}"/>
              </a:ext>
            </a:extLst>
          </p:cNvPr>
          <p:cNvSpPr txBox="1"/>
          <p:nvPr>
            <p:extLst>
              <p:ext uri="{1162E1C5-73C7-4A58-AE30-91384D911F3F}">
                <p184:classification xmlns:p184="http://schemas.microsoft.com/office/powerpoint/2018/4/main" val="ftr"/>
              </p:ext>
            </p:extLst>
          </p:nvPr>
        </p:nvSpPr>
        <p:spPr>
          <a:xfrm>
            <a:off x="63500" y="6642101"/>
            <a:ext cx="998539" cy="153888"/>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3823271062"/>
      </p:ext>
    </p:extLst>
  </p:cSld>
  <p:clrMap bg1="lt1" tx1="dk1" bg2="lt2" tx2="dk2" accent1="accent1" accent2="accent2" accent3="accent3" accent4="accent4" accent5="accent5" accent6="accent6" hlink="hlink" folHlink="folHlink"/>
  <p:sldLayoutIdLst>
    <p:sldLayoutId id="2147483774" r:id="rId1"/>
    <p:sldLayoutId id="2147483772" r:id="rId2"/>
    <p:sldLayoutId id="2147483775" r:id="rId3"/>
    <p:sldLayoutId id="2147483776" r:id="rId4"/>
    <p:sldLayoutId id="2147483744" r:id="rId5"/>
    <p:sldLayoutId id="2147483777" r:id="rId6"/>
    <p:sldLayoutId id="2147483784"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5D7E0127-2DBD-E54E-979E-36B54A954A61}"/>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45106419-5BCD-1C4D-90F8-29E1CCEA8894}"/>
              </a:ext>
            </a:extLst>
          </p:cNvPr>
          <p:cNvSpPr>
            <a:spLocks noGrp="1"/>
          </p:cNvSpPr>
          <p:nvPr>
            <p:ph type="sldNum" sz="quarter" idx="4"/>
          </p:nvPr>
        </p:nvSpPr>
        <p:spPr>
          <a:xfrm>
            <a:off x="9843436" y="6419975"/>
            <a:ext cx="2176379" cy="289680"/>
          </a:xfrm>
          <a:prstGeom prst="rect">
            <a:avLst/>
          </a:prstGeom>
        </p:spPr>
        <p:txBody>
          <a:bodyPr/>
          <a:lstStyle>
            <a:lvl1pPr algn="r">
              <a:defRPr>
                <a:solidFill>
                  <a:schemeClr val="bg1"/>
                </a:solidFill>
              </a:defRPr>
            </a:lvl1pPr>
          </a:lstStyle>
          <a:p>
            <a:fld id="{EAD1CAA2-85BA-9A44-88A0-508439A2FD79}" type="slidenum">
              <a:rPr lang="en-US" smtClean="0"/>
              <a:pPr/>
              <a:t>‹#›</a:t>
            </a:fld>
            <a:endParaRPr lang="en-US"/>
          </a:p>
        </p:txBody>
      </p:sp>
      <p:sp>
        <p:nvSpPr>
          <p:cNvPr id="5" name="TextBox 4">
            <a:extLst>
              <a:ext uri="{FF2B5EF4-FFF2-40B4-BE49-F238E27FC236}">
                <a16:creationId xmlns:a16="http://schemas.microsoft.com/office/drawing/2014/main" id="{638438C1-1BCE-0F11-A368-39AADBAA0544}"/>
              </a:ext>
            </a:extLst>
          </p:cNvPr>
          <p:cNvSpPr txBox="1"/>
          <p:nvPr>
            <p:extLst>
              <p:ext uri="{1162E1C5-73C7-4A58-AE30-91384D911F3F}">
                <p184:classification xmlns:p184="http://schemas.microsoft.com/office/powerpoint/2018/4/main" val="ftr"/>
              </p:ext>
            </p:extLst>
          </p:nvPr>
        </p:nvSpPr>
        <p:spPr>
          <a:xfrm>
            <a:off x="84667" y="6570134"/>
            <a:ext cx="1331384" cy="205121"/>
          </a:xfrm>
          <a:prstGeom prst="rect">
            <a:avLst/>
          </a:prstGeom>
        </p:spPr>
        <p:txBody>
          <a:bodyPr horzOverflow="overflow" lIns="0" tIns="0" rIns="0" bIns="0">
            <a:spAutoFit/>
          </a:bodyPr>
          <a:lstStyle/>
          <a:p>
            <a:pPr algn="l"/>
            <a:r>
              <a:rPr lang="en-GB" sz="1333">
                <a:solidFill>
                  <a:srgbClr val="000000"/>
                </a:solidFill>
                <a:latin typeface="Calibri" panose="020F0502020204030204" pitchFamily="34" charset="0"/>
                <a:ea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1571530617"/>
      </p:ext>
    </p:extLst>
  </p:cSld>
  <p:clrMap bg1="lt1" tx1="dk1" bg2="lt2" tx2="dk2" accent1="accent1" accent2="accent2" accent3="accent3" accent4="accent4" accent5="accent5" accent6="accent6" hlink="hlink" folHlink="folHlink"/>
  <p:sldLayoutIdLst>
    <p:sldLayoutId id="2147483680" r:id="rId1"/>
    <p:sldLayoutId id="2147483817" r:id="rId2"/>
  </p:sldLayoutIdLst>
  <p:transition spd="slow">
    <p:fade/>
  </p:transition>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6B28F97-7D8E-644D-A7DE-BD8E9899A507}"/>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4" name="Slide Number Placeholder 5">
            <a:extLst>
              <a:ext uri="{FF2B5EF4-FFF2-40B4-BE49-F238E27FC236}">
                <a16:creationId xmlns:a16="http://schemas.microsoft.com/office/drawing/2014/main" id="{81882203-A809-204E-89F4-7E9B7AD38F28}"/>
              </a:ext>
            </a:extLst>
          </p:cNvPr>
          <p:cNvSpPr>
            <a:spLocks noGrp="1"/>
          </p:cNvSpPr>
          <p:nvPr>
            <p:ph type="sldNum" sz="quarter" idx="4"/>
          </p:nvPr>
        </p:nvSpPr>
        <p:spPr>
          <a:xfrm>
            <a:off x="9843437" y="6419975"/>
            <a:ext cx="2176379" cy="289680"/>
          </a:xfrm>
          <a:prstGeom prst="rect">
            <a:avLst/>
          </a:prstGeom>
        </p:spPr>
        <p:txBody>
          <a:bodyPr/>
          <a:lstStyle/>
          <a:p>
            <a:fld id="{7DA9A52E-56B8-D349-B78E-B6AE21D3C290}" type="slidenum">
              <a:rPr lang="en-US" smtClean="0"/>
              <a:t>‹#›</a:t>
            </a:fld>
            <a:endParaRPr lang="en-US"/>
          </a:p>
        </p:txBody>
      </p:sp>
      <p:sp>
        <p:nvSpPr>
          <p:cNvPr id="3" name="TextBox 2">
            <a:extLst>
              <a:ext uri="{FF2B5EF4-FFF2-40B4-BE49-F238E27FC236}">
                <a16:creationId xmlns:a16="http://schemas.microsoft.com/office/drawing/2014/main" id="{559179A1-388C-F9F8-A11A-BE22A42CA3F8}"/>
              </a:ext>
            </a:extLst>
          </p:cNvPr>
          <p:cNvSpPr txBox="1"/>
          <p:nvPr>
            <p:extLst>
              <p:ext uri="{1162E1C5-73C7-4A58-AE30-91384D911F3F}">
                <p184:classification xmlns:p184="http://schemas.microsoft.com/office/powerpoint/2018/4/main" val="ftr"/>
              </p:ext>
            </p:extLst>
          </p:nvPr>
        </p:nvSpPr>
        <p:spPr>
          <a:xfrm>
            <a:off x="63500" y="6642100"/>
            <a:ext cx="9985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262046894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DA0469D-924E-D076-9C09-CC4074A38F22}"/>
              </a:ext>
            </a:extLst>
          </p:cNvPr>
          <p:cNvSpPr txBox="1"/>
          <p:nvPr userDrawn="1">
            <p:extLst>
              <p:ext uri="{1162E1C5-73C7-4A58-AE30-91384D911F3F}">
                <p184:classification xmlns:p184="http://schemas.microsoft.com/office/powerpoint/2018/4/main" val="ftr"/>
              </p:ext>
            </p:extLst>
          </p:nvPr>
        </p:nvSpPr>
        <p:spPr>
          <a:xfrm>
            <a:off x="84667" y="6570134"/>
            <a:ext cx="1331384" cy="205121"/>
          </a:xfrm>
          <a:prstGeom prst="rect">
            <a:avLst/>
          </a:prstGeom>
        </p:spPr>
        <p:txBody>
          <a:bodyPr horzOverflow="overflow" lIns="0" tIns="0" rIns="0" bIns="0">
            <a:spAutoFit/>
          </a:bodyPr>
          <a:lstStyle/>
          <a:p>
            <a:pPr algn="l"/>
            <a:r>
              <a:rPr lang="en-GB" sz="1333">
                <a:solidFill>
                  <a:srgbClr val="000000"/>
                </a:solidFill>
                <a:latin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6025697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7" r:id="rId6"/>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D2E4B31-F673-DD43-AC4F-038B5EBB51DD}"/>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34251017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7" r:id="rId8"/>
  </p:sldLayoutIdLst>
  <p:hf hdr="0" ft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DA0469D-924E-D076-9C09-CC4074A38F22}"/>
              </a:ext>
            </a:extLst>
          </p:cNvPr>
          <p:cNvSpPr txBox="1"/>
          <p:nvPr userDrawn="1">
            <p:extLst>
              <p:ext uri="{1162E1C5-73C7-4A58-AE30-91384D911F3F}">
                <p184:classification xmlns:p184="http://schemas.microsoft.com/office/powerpoint/2018/4/main" val="ftr"/>
              </p:ext>
            </p:extLst>
          </p:nvPr>
        </p:nvSpPr>
        <p:spPr>
          <a:xfrm>
            <a:off x="84667" y="6570134"/>
            <a:ext cx="1331384" cy="205121"/>
          </a:xfrm>
          <a:prstGeom prst="rect">
            <a:avLst/>
          </a:prstGeom>
        </p:spPr>
        <p:txBody>
          <a:bodyPr horzOverflow="overflow" lIns="0" tIns="0" rIns="0" bIns="0">
            <a:spAutoFit/>
          </a:bodyPr>
          <a:lstStyle/>
          <a:p>
            <a:pPr algn="l"/>
            <a:r>
              <a:rPr lang="en-GB" sz="1333">
                <a:solidFill>
                  <a:srgbClr val="000000"/>
                </a:solidFill>
                <a:latin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36360406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6" r:id="rId7"/>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85CA36-8F16-2B43-A8DC-CC2391D7195A}"/>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DA0469D-924E-D076-9C09-CC4074A38F22}"/>
              </a:ext>
            </a:extLst>
          </p:cNvPr>
          <p:cNvSpPr txBox="1"/>
          <p:nvPr userDrawn="1">
            <p:extLst>
              <p:ext uri="{1162E1C5-73C7-4A58-AE30-91384D911F3F}">
                <p184:classification xmlns:p184="http://schemas.microsoft.com/office/powerpoint/2018/4/main" val="ftr"/>
              </p:ext>
            </p:extLst>
          </p:nvPr>
        </p:nvSpPr>
        <p:spPr>
          <a:xfrm>
            <a:off x="84667" y="6570134"/>
            <a:ext cx="1331384" cy="205121"/>
          </a:xfrm>
          <a:prstGeom prst="rect">
            <a:avLst/>
          </a:prstGeom>
        </p:spPr>
        <p:txBody>
          <a:bodyPr horzOverflow="overflow" lIns="0" tIns="0" rIns="0" bIns="0">
            <a:spAutoFit/>
          </a:bodyPr>
          <a:lstStyle/>
          <a:p>
            <a:pPr algn="l"/>
            <a:r>
              <a:rPr lang="en-GB" sz="1333">
                <a:solidFill>
                  <a:srgbClr val="000000"/>
                </a:solidFill>
                <a:latin typeface="Calibri" panose="020F0502020204030204" pitchFamily="34" charset="0"/>
                <a:cs typeface="Calibri" panose="020F0502020204030204" pitchFamily="34" charset="0"/>
              </a:rPr>
              <a:t>Macmillan Internal</a:t>
            </a:r>
          </a:p>
        </p:txBody>
      </p:sp>
    </p:spTree>
    <p:extLst>
      <p:ext uri="{BB962C8B-B14F-4D97-AF65-F5344CB8AC3E}">
        <p14:creationId xmlns:p14="http://schemas.microsoft.com/office/powerpoint/2010/main" val="258188355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7" r:id="rId8"/>
    <p:sldLayoutId id="2147483728" r:id="rId9"/>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search?safe=strict&amp;rlz=1C1GCEA_enGB975GB975&amp;cs=0&amp;sca_esv=ec29702a6463f262&amp;sxsrf=AE3TifOC1p54EoDteql3LtqYJAQUNTJ3dQ%3A1759222241661&amp;q=Estrogen+Receptor+%28ER%29&amp;sa=X&amp;ved=2ahUKEwidl_rFjYCQAxVYU0EAHZJVKCMQxccNegQIAxAB&amp;mstk=AUtExfDJ6SCcmH_trBLgtxDJi95cVZ0KOXXyNa_SXG43XloOmauz5Fw8rQrnG3rpDuzABd_n7Z04SHX1Dd3Xjd5XHIvBRSW7Gi1vyeI8pVgBlVfJDcPxkiUUmd7SKjJFu-UuiTSOtlgSy52DUUrGLUJ7CseBmN8pYt1jEPJfXxSCt_eS487lnnBbxTW-SpEFSEofT6WnI3g19iP36NgbpOw5zTGbjPCeDUvLTDGFVyBoAoUbtZbSqztD1e3lPlLw5-0z5T_dNh-qGWmWDSYIyLttZWB7yEioCbhWiGXTZwnWcuP6ZQ&amp;csui=3" TargetMode="External"/><Relationship Id="rId7" Type="http://schemas.openxmlformats.org/officeDocument/2006/relationships/hyperlink" Target="https://www.google.com/search?safe=strict&amp;rlz=1C1GCEA_enGB975GB975&amp;cs=0&amp;sca_esv=ec29702a6463f262&amp;sxsrf=AE3TifOC1p54EoDteql3LtqYJAQUNTJ3dQ%3A1759222241661&amp;q=Next-Generation+Sequencing+%28NGS%29&amp;sa=X&amp;ved=2ahUKEwidl_rFjYCQAxVYU0EAHZJVKCMQxccNegQICRAB&amp;mstk=AUtExfDJ6SCcmH_trBLgtxDJi95cVZ0KOXXyNa_SXG43XloOmauz5Fw8rQrnG3rpDuzABd_n7Z04SHX1Dd3Xjd5XHIvBRSW7Gi1vyeI8pVgBlVfJDcPxkiUUmd7SKjJFu-UuiTSOtlgSy52DUUrGLUJ7CseBmN8pYt1jEPJfXxSCt_eS487lnnBbxTW-SpEFSEofT6WnI3g19iP36NgbpOw5zTGbjPCeDUvLTDGFVyBoAoUbtZbSqztD1e3lPlLw5-0z5T_dNh-qGWmWDSYIyLttZWB7yEioCbhWiGXTZwnWcuP6ZQ&amp;csui=3"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hyperlink" Target="https://www.google.com/search?safe=strict&amp;rlz=1C1GCEA_enGB975GB975&amp;cs=0&amp;sca_esv=ec29702a6463f262&amp;sxsrf=AE3TifOC1p54EoDteql3LtqYJAQUNTJ3dQ%3A1759222241661&amp;q=PD-L1&amp;sa=X&amp;ved=2ahUKEwidl_rFjYCQAxVYU0EAHZJVKCMQxccNegQIAxAE&amp;mstk=AUtExfDJ6SCcmH_trBLgtxDJi95cVZ0KOXXyNa_SXG43XloOmauz5Fw8rQrnG3rpDuzABd_n7Z04SHX1Dd3Xjd5XHIvBRSW7Gi1vyeI8pVgBlVfJDcPxkiUUmd7SKjJFu-UuiTSOtlgSy52DUUrGLUJ7CseBmN8pYt1jEPJfXxSCt_eS487lnnBbxTW-SpEFSEofT6WnI3g19iP36NgbpOw5zTGbjPCeDUvLTDGFVyBoAoUbtZbSqztD1e3lPlLw5-0z5T_dNh-qGWmWDSYIyLttZWB7yEioCbhWiGXTZwnWcuP6ZQ&amp;csui=3" TargetMode="External"/><Relationship Id="rId5" Type="http://schemas.openxmlformats.org/officeDocument/2006/relationships/hyperlink" Target="https://www.google.com/search?safe=strict&amp;rlz=1C1GCEA_enGB975GB975&amp;cs=0&amp;sca_esv=ec29702a6463f262&amp;sxsrf=AE3TifOC1p54EoDteql3LtqYJAQUNTJ3dQ%3A1759222241661&amp;q=HER2&amp;sa=X&amp;ved=2ahUKEwidl_rFjYCQAxVYU0EAHZJVKCMQxccNegQIAxAD&amp;mstk=AUtExfDJ6SCcmH_trBLgtxDJi95cVZ0KOXXyNa_SXG43XloOmauz5Fw8rQrnG3rpDuzABd_n7Z04SHX1Dd3Xjd5XHIvBRSW7Gi1vyeI8pVgBlVfJDcPxkiUUmd7SKjJFu-UuiTSOtlgSy52DUUrGLUJ7CseBmN8pYt1jEPJfXxSCt_eS487lnnBbxTW-SpEFSEofT6WnI3g19iP36NgbpOw5zTGbjPCeDUvLTDGFVyBoAoUbtZbSqztD1e3lPlLw5-0z5T_dNh-qGWmWDSYIyLttZWB7yEioCbhWiGXTZwnWcuP6ZQ&amp;csui=3" TargetMode="External"/><Relationship Id="rId4" Type="http://schemas.openxmlformats.org/officeDocument/2006/relationships/hyperlink" Target="https://www.google.com/search?safe=strict&amp;rlz=1C1GCEA_enGB975GB975&amp;cs=0&amp;sca_esv=ec29702a6463f262&amp;sxsrf=AE3TifOC1p54EoDteql3LtqYJAQUNTJ3dQ%3A1759222241661&amp;q=Progesterone+Receptor+%28PR%29&amp;sa=X&amp;ved=2ahUKEwidl_rFjYCQAxVYU0EAHZJVKCMQxccNegQIAxAC&amp;mstk=AUtExfDJ6SCcmH_trBLgtxDJi95cVZ0KOXXyNa_SXG43XloOmauz5Fw8rQrnG3rpDuzABd_n7Z04SHX1Dd3Xjd5XHIvBRSW7Gi1vyeI8pVgBlVfJDcPxkiUUmd7SKjJFu-UuiTSOtlgSy52DUUrGLUJ7CseBmN8pYt1jEPJfXxSCt_eS487lnnBbxTW-SpEFSEofT6WnI3g19iP36NgbpOw5zTGbjPCeDUvLTDGFVyBoAoUbtZbSqztD1e3lPlLw5-0z5T_dNh-qGWmWDSYIyLttZWB7yEioCbhWiGXTZwnWcuP6ZQ&amp;csui=3" TargetMode="External"/></Relationships>
</file>

<file path=ppt/slides/_rels/slide1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elearning.rcgp.org.uk/pluginfile.php/174191/mod_book/chapter/507/Care%20pathway%20for%20assessment%20and%20care%20of%20people%20with%20a%20family%20history%20of%20brest%20cancer.pdf" TargetMode="External"/><Relationship Id="rId7" Type="http://schemas.openxmlformats.org/officeDocument/2006/relationships/diagramQuickStyle" Target="../diagrams/quickStyle1.xml"/><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Layout" Target="../diagrams/layout1.xml"/><Relationship Id="rId11" Type="http://schemas.openxmlformats.org/officeDocument/2006/relationships/image" Target="../media/image34.png"/><Relationship Id="rId5" Type="http://schemas.openxmlformats.org/officeDocument/2006/relationships/diagramData" Target="../diagrams/data1.xml"/><Relationship Id="rId10" Type="http://schemas.openxmlformats.org/officeDocument/2006/relationships/slide" Target="slide15.xml"/><Relationship Id="rId4" Type="http://schemas.openxmlformats.org/officeDocument/2006/relationships/hyperlink" Target="https://elearning.rcgp.org.uk/mod/book/view.php?id=12892" TargetMode="External"/><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20.xml"/><Relationship Id="rId16" Type="http://schemas.openxmlformats.org/officeDocument/2006/relationships/image" Target="../media/image70.svg"/><Relationship Id="rId1" Type="http://schemas.openxmlformats.org/officeDocument/2006/relationships/slideLayout" Target="../slideLayouts/slideLayout40.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https://www.google.com/search?q=National+Cancer+Audit+Collaborating+Centre+%28NATCAN%29&amp;safe=strict&amp;sca_esv=e91c68ae27c7b98c&amp;sxsrf=AE3TifPQiWptOo8wvOFl4eATSrZM4PtkeQ%3A1759997860970&amp;ei=pG_naMiGO6HAhbIPgOW8oAU&amp;ved=2ahUKEwiH_ei215aQAxU_UUEAHX6TDkQQgK4QegQIARAC&amp;oq=colorectal+national+audit+results+uk+on+biomarker+testing+NATCAN&amp;gs_lp=Egxnd3Mtd2l6LXNlcnAiQGNvbG9yZWN0YWwgbmF0aW9uYWwgYXVkaXQgcmVzdWx0cyB1ayBvbiBiaW9tYXJrZXIgdGVzdGluZyBOQVRDQU5I8yRQpQdYgBdwAXgAkAEAmAHcAaAB_QeqAQUwLjcuMbgBDMgBAPgBAZgCA6ACjAPCAgUQIRigAZgDAIgGAZIHAzAuM6AHrROyBwMwLjO4B4wDwgcFMC4xLjLIBww&amp;sclient=gws-wiz-serp&amp;mstk=AUtExfDX631hM50UOh2EoRiGqZtG2qHh8JDUX2bwTzDjRlZ4DWSFKxFWaGbUaKxMUDVjMT_7FOk2LEnjGMsuh-AJkpaG1VXHUzJbpcuEejXIIgSi6QQOhWuNsiJzVi8ussnshtXIDdyuXj38ix_NUCDw2qSKpIHSYi2ZLs3rmKtJIcGk6OFjWxu3bBFxkDPMTB1dPwv_85feV8onni4_ULXWpMD16FPdmizxT76YTQ1fmLYWuIE9TZHTQfc_zqswqUjcgArS5NhgxEubtuzOYb-20Z1p&amp;csui=3" TargetMode="External"/><Relationship Id="rId4" Type="http://schemas.openxmlformats.org/officeDocument/2006/relationships/hyperlink" Target="https://www.google.com/search?q=National+Bowel+Cancer+Audit+%28NBOCA%29&amp;safe=strict&amp;sca_esv=e91c68ae27c7b98c&amp;sxsrf=AE3TifPQiWptOo8wvOFl4eATSrZM4PtkeQ%3A1759997860970&amp;ei=pG_naMiGO6HAhbIPgOW8oAU&amp;ved=2ahUKEwiH_ei215aQAxU_UUEAHX6TDkQQgK4QegQIARAB&amp;oq=colorectal+national+audit+results+uk+on+biomarker+testing+NATCAN&amp;gs_lp=Egxnd3Mtd2l6LXNlcnAiQGNvbG9yZWN0YWwgbmF0aW9uYWwgYXVkaXQgcmVzdWx0cyB1ayBvbiBiaW9tYXJrZXIgdGVzdGluZyBOQVRDQU5I8yRQpQdYgBdwAXgAkAEAmAHcAaAB_QeqAQUwLjcuMbgBDMgBAPgBAZgCA6ACjAPCAgUQIRigAZgDAIgGAZIHAzAuM6AHrROyBwMwLjO4B4wDwgcFMC4xLjLIBww&amp;sclient=gws-wiz-serp&amp;mstk=AUtExfDX631hM50UOh2EoRiGqZtG2qHh8JDUX2bwTzDjRlZ4DWSFKxFWaGbUaKxMUDVjMT_7FOk2LEnjGMsuh-AJkpaG1VXHUzJbpcuEejXIIgSi6QQOhWuNsiJzVi8ussnshtXIDdyuXj38ix_NUCDw2qSKpIHSYi2ZLs3rmKtJIcGk6OFjWxu3bBFxkDPMTB1dPwv_85feV8onni4_ULXWpMD16FPdmizxT76YTQ1fmLYWuIE9TZHTQfc_zqswqUjcgArS5NhgxEubtuzOYb-20Z1p&amp;csui=3"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earch?q=LGRs&amp;safe=strict&amp;sca_esv=6e9bfb04d0bd6749&amp;rlz=1C1GCEA_enGB975GB975&amp;sxsrf=AE3TifMcNMFUROjDcWCRrqe-EZCn0ZrzcA%3A1760001449507&amp;ei=qX3naOfWHo6thbIPp8DvsQ0&amp;ved=2ahUKEwjyh4Sz5JaQAxXETEEAHYUwD1UQgK4QegQIAxAI&amp;oq=variation+in+genomic+testing+in+gynae+cancer+national+audit+uk&amp;gs_lp=Egxnd3Mtd2l6LXNlcnAiPnZhcmlhdGlvbiBpbiBnZW5vbWljIHRlc3RpbmcgaW4gZ3luYWUgY2FuY2VyIG5hdGlvbmFsIGF1ZGl0IHVrSPsVULwGWPUKcAF4AJABAJgBpwGgAYsDqgEDMC4zuAEMyAEA-AEBmAIBoAKwAcICBxAhGKABGAqYAwCIBgGSBwMwLjGgB8sNsgcDMC4xuAewAcIHAzItMcgHBA&amp;sclient=gws-wiz-serp&amp;mstk=AUtExfC9FC6Gh71ZIJQM8HmOYmr15A2qyshF2u1C15ZCKKTPG6eXuvIKROlDpQCZ0smgQmrktJiXxVw9I-IpgpycxKDBlqJE__oFqR-taAaQ29-L2EKyWPBYwKL77lVKlENTNVExtSoluAGEyxaNtKlCA8-HNw9OedV5XIhlSitzv5cz2CtF6_BLY35cjIUKfNg6GM7XtprETTSzjSoVIbRWgvt5Jj3Y7meFIoyrMBBexVFc4cZSQSiKdt0AzV8ge1xAxe8iTVUZ-H26mADdaMxN48cK&amp;csui=3"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3" Type="http://schemas.openxmlformats.org/officeDocument/2006/relationships/diagramColors" Target="../diagrams/colors5.xml"/><Relationship Id="rId18" Type="http://schemas.openxmlformats.org/officeDocument/2006/relationships/diagramColors" Target="../diagrams/colors6.xml"/><Relationship Id="rId26" Type="http://schemas.openxmlformats.org/officeDocument/2006/relationships/diagramLayout" Target="../diagrams/layout8.xml"/><Relationship Id="rId39" Type="http://schemas.microsoft.com/office/2007/relationships/diagramDrawing" Target="../diagrams/drawing10.xml"/><Relationship Id="rId3" Type="http://schemas.openxmlformats.org/officeDocument/2006/relationships/diagramData" Target="../diagrams/data4.xml"/><Relationship Id="rId21" Type="http://schemas.openxmlformats.org/officeDocument/2006/relationships/diagramLayout" Target="../diagrams/layout7.xml"/><Relationship Id="rId34" Type="http://schemas.microsoft.com/office/2007/relationships/diagramDrawing" Target="../diagrams/drawing9.xml"/><Relationship Id="rId42" Type="http://schemas.openxmlformats.org/officeDocument/2006/relationships/image" Target="../media/image86.png"/><Relationship Id="rId47" Type="http://schemas.openxmlformats.org/officeDocument/2006/relationships/image" Target="../media/image91.png"/><Relationship Id="rId7" Type="http://schemas.microsoft.com/office/2007/relationships/diagramDrawing" Target="../diagrams/drawing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5" Type="http://schemas.openxmlformats.org/officeDocument/2006/relationships/diagramData" Target="../diagrams/data8.xml"/><Relationship Id="rId33" Type="http://schemas.openxmlformats.org/officeDocument/2006/relationships/diagramColors" Target="../diagrams/colors9.xml"/><Relationship Id="rId38" Type="http://schemas.openxmlformats.org/officeDocument/2006/relationships/diagramColors" Target="../diagrams/colors10.xml"/><Relationship Id="rId46" Type="http://schemas.openxmlformats.org/officeDocument/2006/relationships/image" Target="../media/image90.png"/><Relationship Id="rId2" Type="http://schemas.openxmlformats.org/officeDocument/2006/relationships/notesSlide" Target="../notesSlides/notesSlide27.xml"/><Relationship Id="rId16" Type="http://schemas.openxmlformats.org/officeDocument/2006/relationships/diagramLayout" Target="../diagrams/layout6.xml"/><Relationship Id="rId20" Type="http://schemas.openxmlformats.org/officeDocument/2006/relationships/diagramData" Target="../diagrams/data7.xml"/><Relationship Id="rId29" Type="http://schemas.microsoft.com/office/2007/relationships/diagramDrawing" Target="../diagrams/drawing8.xml"/><Relationship Id="rId41" Type="http://schemas.openxmlformats.org/officeDocument/2006/relationships/hyperlink" Target="https://patientinfolibrary.royalmarsden.nhs.uk/genetic-testing-hereditary-breast-cancer-r208" TargetMode="External"/><Relationship Id="rId1" Type="http://schemas.openxmlformats.org/officeDocument/2006/relationships/slideLayout" Target="../slideLayouts/slideLayout21.xml"/><Relationship Id="rId6" Type="http://schemas.openxmlformats.org/officeDocument/2006/relationships/diagramColors" Target="../diagrams/colors4.xml"/><Relationship Id="rId11" Type="http://schemas.openxmlformats.org/officeDocument/2006/relationships/diagramLayout" Target="../diagrams/layout5.xml"/><Relationship Id="rId24" Type="http://schemas.microsoft.com/office/2007/relationships/diagramDrawing" Target="../diagrams/drawing7.xml"/><Relationship Id="rId32" Type="http://schemas.openxmlformats.org/officeDocument/2006/relationships/diagramQuickStyle" Target="../diagrams/quickStyle9.xml"/><Relationship Id="rId37" Type="http://schemas.openxmlformats.org/officeDocument/2006/relationships/diagramQuickStyle" Target="../diagrams/quickStyle10.xml"/><Relationship Id="rId40" Type="http://schemas.openxmlformats.org/officeDocument/2006/relationships/hyperlink" Target="https://www.cancerresearchuk.org/about-cancer/causes-of-cancer/inherited-cancer-genes-and-increased-cancer-risk/inherited-genes-and-cancer-types#inherited_genes1" TargetMode="External"/><Relationship Id="rId45" Type="http://schemas.openxmlformats.org/officeDocument/2006/relationships/image" Target="../media/image89.png"/><Relationship Id="rId5" Type="http://schemas.openxmlformats.org/officeDocument/2006/relationships/diagramQuickStyle" Target="../diagrams/quickStyle4.xml"/><Relationship Id="rId15" Type="http://schemas.openxmlformats.org/officeDocument/2006/relationships/diagramData" Target="../diagrams/data6.xml"/><Relationship Id="rId23" Type="http://schemas.openxmlformats.org/officeDocument/2006/relationships/diagramColors" Target="../diagrams/colors7.xml"/><Relationship Id="rId28" Type="http://schemas.openxmlformats.org/officeDocument/2006/relationships/diagramColors" Target="../diagrams/colors8.xml"/><Relationship Id="rId36" Type="http://schemas.openxmlformats.org/officeDocument/2006/relationships/diagramLayout" Target="../diagrams/layout10.xml"/><Relationship Id="rId49" Type="http://schemas.openxmlformats.org/officeDocument/2006/relationships/image" Target="../media/image93.png"/><Relationship Id="rId10" Type="http://schemas.openxmlformats.org/officeDocument/2006/relationships/diagramData" Target="../diagrams/data5.xml"/><Relationship Id="rId19" Type="http://schemas.microsoft.com/office/2007/relationships/diagramDrawing" Target="../diagrams/drawing6.xml"/><Relationship Id="rId31" Type="http://schemas.openxmlformats.org/officeDocument/2006/relationships/diagramLayout" Target="../diagrams/layout9.xml"/><Relationship Id="rId44" Type="http://schemas.openxmlformats.org/officeDocument/2006/relationships/image" Target="../media/image88.png"/><Relationship Id="rId4" Type="http://schemas.openxmlformats.org/officeDocument/2006/relationships/diagramLayout" Target="../diagrams/layout4.xml"/><Relationship Id="rId9" Type="http://schemas.openxmlformats.org/officeDocument/2006/relationships/hyperlink" Target="https://preventbreastcancer.org.uk/" TargetMode="External"/><Relationship Id="rId14" Type="http://schemas.microsoft.com/office/2007/relationships/diagramDrawing" Target="../diagrams/drawing5.xml"/><Relationship Id="rId22" Type="http://schemas.openxmlformats.org/officeDocument/2006/relationships/diagramQuickStyle" Target="../diagrams/quickStyle7.xml"/><Relationship Id="rId27" Type="http://schemas.openxmlformats.org/officeDocument/2006/relationships/diagramQuickStyle" Target="../diagrams/quickStyle8.xml"/><Relationship Id="rId30" Type="http://schemas.openxmlformats.org/officeDocument/2006/relationships/diagramData" Target="../diagrams/data9.xml"/><Relationship Id="rId35" Type="http://schemas.openxmlformats.org/officeDocument/2006/relationships/diagramData" Target="../diagrams/data10.xml"/><Relationship Id="rId43" Type="http://schemas.openxmlformats.org/officeDocument/2006/relationships/image" Target="../media/image87.png"/><Relationship Id="rId48" Type="http://schemas.openxmlformats.org/officeDocument/2006/relationships/image" Target="../media/image92.png"/><Relationship Id="rId8" Type="http://schemas.openxmlformats.org/officeDocument/2006/relationships/slide" Target="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genomicseducation.hee.nhs.uk/genotes/knowledge-hub/mainstreaming-cancer-susceptibility-gene-testing/" TargetMode="External"/><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1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search?safe=strict&amp;rlz=1C1GCEA_enGB975GB975&amp;cs=0&amp;sca_esv=13677aa2df667dbd&amp;sxsrf=AE3TifMlyCAT6LqOT_WwB_i0dTW8mC3nkw%3A1759236706535&amp;q=Non-Genomic+Biomarkers&amp;sa=X&amp;ved=2ahUKEwi9tbW3w4CQAxWMQkEAHce9GaEQxccNegQIGhAB&amp;mstk=AUtExfCGRwP25bEhM03okgVHYYMHz3Trw50kiZdAEqudUedssA48LxZfSyaAHuUgsKUCHLDE_ZbL_F-11X44oOp7_wcBdu1HOXbuui3rH35EtwP6SebH4ghkP3fZPjRVeeNnX24ZjSoGDUYQr35OxSVsh7c4-C0vf1rULjUONM8J1lQY1vKhgbQs9AyhHXk45LcH09yRrQZQB1MzWmXvpvXY7Goixeyp1wpXHYmkX33RtYbZE26kV8h1eOGQsC6_6qQLaoY5vSRQqap6RqcZFYzxR3As&amp;csui=3" TargetMode="External"/><Relationship Id="rId2" Type="http://schemas.openxmlformats.org/officeDocument/2006/relationships/hyperlink" Target="https://www.google.com/search?safe=strict&amp;rlz=1C1GCEA_enGB975GB975&amp;cs=0&amp;sca_esv=13677aa2df667dbd&amp;sxsrf=AE3TifMlyCAT6LqOT_WwB_i0dTW8mC3nkw%3A1759236706535&amp;q=Genomic+Biomarkers&amp;sa=X&amp;ved=2ahUKEwi9tbW3w4CQAxWMQkEAHce9GaEQxccNegQIGBAB&amp;mstk=AUtExfCGRwP25bEhM03okgVHYYMHz3Trw50kiZdAEqudUedssA48LxZfSyaAHuUgsKUCHLDE_ZbL_F-11X44oOp7_wcBdu1HOXbuui3rH35EtwP6SebH4ghkP3fZPjRVeeNnX24ZjSoGDUYQr35OxSVsh7c4-C0vf1rULjUONM8J1lQY1vKhgbQs9AyhHXk45LcH09yRrQZQB1MzWmXvpvXY7Goixeyp1wpXHYmkX33RtYbZE26kV8h1eOGQsC6_6qQLaoY5vSRQqap6RqcZFYzxR3As&amp;csui=3" TargetMode="Externa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hyperlink" Target="https://www.google.com/search?safe=strict&amp;rlz=1C1GCEA_enGB975GB975&amp;cs=0&amp;sca_esv=13677aa2df667dbd&amp;sxsrf=AE3TifMlyCAT6LqOT_WwB_i0dTW8mC3nkw%3A1759236706535&amp;q=Cell+markers&amp;sa=X&amp;ved=2ahUKEwi9tbW3w4CQAxWMQkEAHce9GaEQxccNegQIHxAB&amp;mstk=AUtExfCGRwP25bEhM03okgVHYYMHz3Trw50kiZdAEqudUedssA48LxZfSyaAHuUgsKUCHLDE_ZbL_F-11X44oOp7_wcBdu1HOXbuui3rH35EtwP6SebH4ghkP3fZPjRVeeNnX24ZjSoGDUYQr35OxSVsh7c4-C0vf1rULjUONM8J1lQY1vKhgbQs9AyhHXk45LcH09yRrQZQB1MzWmXvpvXY7Goixeyp1wpXHYmkX33RtYbZE26kV8h1eOGQsC6_6qQLaoY5vSRQqap6RqcZFYzxR3As&amp;csui=3" TargetMode="External"/><Relationship Id="rId4" Type="http://schemas.openxmlformats.org/officeDocument/2006/relationships/hyperlink" Target="https://www.google.com/search?safe=strict&amp;rlz=1C1GCEA_enGB975GB975&amp;cs=0&amp;sca_esv=13677aa2df667dbd&amp;sxsrf=AE3TifMlyCAT6LqOT_WwB_i0dTW8mC3nkw%3A1759236706535&amp;q=Protein+expression&amp;sa=X&amp;ved=2ahUKEwi9tbW3w4CQAxWMQkEAHce9GaEQxccNegQIGxAB&amp;mstk=AUtExfCGRwP25bEhM03okgVHYYMHz3Trw50kiZdAEqudUedssA48LxZfSyaAHuUgsKUCHLDE_ZbL_F-11X44oOp7_wcBdu1HOXbuui3rH35EtwP6SebH4ghkP3fZPjRVeeNnX24ZjSoGDUYQr35OxSVsh7c4-C0vf1rULjUONM8J1lQY1vKhgbQs9AyhHXk45LcH09yRrQZQB1MzWmXvpvXY7Goixeyp1wpXHYmkX33RtYbZE26kV8h1eOGQsC6_6qQLaoY5vSRQqap6RqcZFYzxR3As&amp;csui=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search?safe=strict&amp;sca_esv=b34f54761b29060b&amp;rlz=1C1GCEA_enGB975GB975&amp;cs=0&amp;sxsrf=AE3TifO8RQv5LBNQ4JfIiechLPaoe8DCVQ%3A1759144237365&amp;q=precision+medicine&amp;sa=X&amp;ved=2ahUKEwjy4d_66v2PAxVCXEEAHY0pG1YQxccNegQIChAB&amp;mstk=AUtExfD-KIMxaEXj4JNHq9fH6qWNDaMnzAOOUHHYcjsH2qcF98EOxCG_ggv6rAzoWmEa_ptu47cT_K3g1xmeLXWwwFqapTc1cH-28D5g5Ue-glPlhBnMDJ4RhOoCGGWsYTQNVdnrKYVE83jf4_O2nETbSXti97IBjlrZcSW7bnKt_ZT2nheMgoSqB6QW0MG6f_kKrna7U6-fUPTeR4hc_fqmaWaI2vton0Ga2OCN_9_a3I1-zJv5xe_zPH0wKGyYJacJ42LUS30wF0PW7Taais16QQY4&amp;csui=3"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19668" y="764180"/>
            <a:ext cx="4309532" cy="3952196"/>
          </a:xfrm>
        </p:spPr>
        <p:txBody>
          <a:bodyPr>
            <a:normAutofit/>
          </a:bodyPr>
          <a:lstStyle/>
          <a:p>
            <a:endParaRPr lang="en-GB" sz="2400" dirty="0"/>
          </a:p>
          <a:p>
            <a:endParaRPr lang="en-GB" sz="2400" dirty="0"/>
          </a:p>
        </p:txBody>
      </p:sp>
      <p:sp>
        <p:nvSpPr>
          <p:cNvPr id="5" name="Slide Number Placeholder 4">
            <a:extLst>
              <a:ext uri="{FF2B5EF4-FFF2-40B4-BE49-F238E27FC236}">
                <a16:creationId xmlns:a16="http://schemas.microsoft.com/office/drawing/2014/main" id="{FF820A1B-4A81-A642-BDA4-954E149C038B}"/>
              </a:ext>
            </a:extLst>
          </p:cNvPr>
          <p:cNvSpPr>
            <a:spLocks noGrp="1"/>
          </p:cNvSpPr>
          <p:nvPr>
            <p:ph type="sldNum" sz="quarter" idx="4"/>
          </p:nvPr>
        </p:nvSpPr>
        <p:spPr/>
        <p:txBody>
          <a:bodyPr/>
          <a:lstStyle/>
          <a:p>
            <a:fld id="{7DA9A52E-56B8-D349-B78E-B6AE21D3C290}" type="slidenum">
              <a:rPr lang="en-US" smtClean="0"/>
              <a:pPr/>
              <a:t>1</a:t>
            </a:fld>
            <a:endParaRPr lang="en-US"/>
          </a:p>
        </p:txBody>
      </p:sp>
      <p:sp>
        <p:nvSpPr>
          <p:cNvPr id="6" name="Slide Number Placeholder 4">
            <a:extLst>
              <a:ext uri="{FF2B5EF4-FFF2-40B4-BE49-F238E27FC236}">
                <a16:creationId xmlns:a16="http://schemas.microsoft.com/office/drawing/2014/main" id="{E2DE133A-ED07-694F-A91C-6742D8E78A2D}"/>
              </a:ext>
            </a:extLst>
          </p:cNvPr>
          <p:cNvSpPr txBox="1">
            <a:spLocks/>
          </p:cNvSpPr>
          <p:nvPr/>
        </p:nvSpPr>
        <p:spPr>
          <a:xfrm>
            <a:off x="11531601" y="6419975"/>
            <a:ext cx="488215" cy="289680"/>
          </a:xfrm>
          <a:prstGeom prst="rect">
            <a:avLst/>
          </a:prstGeom>
        </p:spPr>
        <p:txBody>
          <a:bodyPr/>
          <a:lstStyle>
            <a:defPPr>
              <a:defRPr lang="en-US"/>
            </a:defPPr>
            <a:lvl1pPr marL="0" algn="r" defTabSz="685800" rtl="0" eaLnBrk="1" latinLnBrk="0" hangingPunct="1">
              <a:defRPr sz="1000" kern="1200" baseline="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DA9A52E-56B8-D349-B78E-B6AE21D3C290}" type="slidenum">
              <a:rPr lang="en-US" sz="1333">
                <a:latin typeface="Cera Pro Macmillan Light" pitchFamily="2" charset="0"/>
              </a:rPr>
              <a:pPr/>
              <a:t>1</a:t>
            </a:fld>
            <a:endParaRPr lang="en-US" sz="1333">
              <a:latin typeface="Cera Pro Macmillan Light" pitchFamily="2" charset="0"/>
            </a:endParaRPr>
          </a:p>
        </p:txBody>
      </p:sp>
      <p:sp>
        <p:nvSpPr>
          <p:cNvPr id="9" name="Slide Number Placeholder 4">
            <a:extLst>
              <a:ext uri="{FF2B5EF4-FFF2-40B4-BE49-F238E27FC236}">
                <a16:creationId xmlns:a16="http://schemas.microsoft.com/office/drawing/2014/main" id="{7EAB7C67-2DFB-5E40-B45A-29F74A379932}"/>
              </a:ext>
            </a:extLst>
          </p:cNvPr>
          <p:cNvSpPr txBox="1">
            <a:spLocks/>
          </p:cNvSpPr>
          <p:nvPr/>
        </p:nvSpPr>
        <p:spPr>
          <a:xfrm>
            <a:off x="11531601" y="6419975"/>
            <a:ext cx="488215" cy="289680"/>
          </a:xfrm>
          <a:prstGeom prst="rect">
            <a:avLst/>
          </a:prstGeom>
        </p:spPr>
        <p:txBody>
          <a:bodyPr/>
          <a:lstStyle>
            <a:defPPr>
              <a:defRPr lang="en-US"/>
            </a:defPPr>
            <a:lvl1pPr marL="0" algn="r" defTabSz="685800" rtl="0" eaLnBrk="1" latinLnBrk="0" hangingPunct="1">
              <a:defRPr sz="1000" kern="1200" baseline="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DA9A52E-56B8-D349-B78E-B6AE21D3C290}" type="slidenum">
              <a:rPr lang="en-US" sz="1333">
                <a:latin typeface="Cera Pro Macmillan Light" pitchFamily="2" charset="0"/>
              </a:rPr>
              <a:pPr/>
              <a:t>1</a:t>
            </a:fld>
            <a:endParaRPr lang="en-US" sz="1333">
              <a:latin typeface="Cera Pro Macmillan Light" pitchFamily="2" charset="0"/>
            </a:endParaRPr>
          </a:p>
        </p:txBody>
      </p:sp>
      <p:pic>
        <p:nvPicPr>
          <p:cNvPr id="3" name="Picture 2" descr="A close-up of a dna strand&#10;&#10;AI-generated content may be incorrect.">
            <a:extLst>
              <a:ext uri="{FF2B5EF4-FFF2-40B4-BE49-F238E27FC236}">
                <a16:creationId xmlns:a16="http://schemas.microsoft.com/office/drawing/2014/main" id="{6F05C6C5-394F-94F0-BE94-6A3B01388CE5}"/>
              </a:ext>
            </a:extLst>
          </p:cNvPr>
          <p:cNvPicPr>
            <a:picLocks noChangeAspect="1"/>
          </p:cNvPicPr>
          <p:nvPr/>
        </p:nvPicPr>
        <p:blipFill>
          <a:blip r:embed="rId3">
            <a:extLst>
              <a:ext uri="{28A0092B-C50C-407E-A947-70E740481C1C}">
                <a14:useLocalDpi xmlns:a14="http://schemas.microsoft.com/office/drawing/2010/main" val="0"/>
              </a:ext>
            </a:extLst>
          </a:blip>
          <a:srcRect l="-5672" r="16166" b="30736"/>
          <a:stretch/>
        </p:blipFill>
        <p:spPr>
          <a:xfrm>
            <a:off x="5286375" y="0"/>
            <a:ext cx="6905625" cy="6858000"/>
          </a:xfrm>
          <a:prstGeom prst="rect">
            <a:avLst/>
          </a:prstGeom>
        </p:spPr>
      </p:pic>
      <p:sp>
        <p:nvSpPr>
          <p:cNvPr id="7" name="Text Placeholder 3">
            <a:extLst>
              <a:ext uri="{FF2B5EF4-FFF2-40B4-BE49-F238E27FC236}">
                <a16:creationId xmlns:a16="http://schemas.microsoft.com/office/drawing/2014/main" id="{677551AA-1C5A-2981-4CA6-D1D088AE285C}"/>
              </a:ext>
            </a:extLst>
          </p:cNvPr>
          <p:cNvSpPr txBox="1">
            <a:spLocks/>
          </p:cNvSpPr>
          <p:nvPr/>
        </p:nvSpPr>
        <p:spPr>
          <a:xfrm>
            <a:off x="719668" y="1452902"/>
            <a:ext cx="3839633" cy="3952196"/>
          </a:xfrm>
          <a:prstGeom prst="rect">
            <a:avLst/>
          </a:prstGeom>
        </p:spPr>
        <p:txBody>
          <a:bodyPr vert="horz" lIns="91440" tIns="45720" rIns="91440" bIns="45720" rtlCol="0">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733" b="1" i="0" kern="1200">
                <a:solidFill>
                  <a:schemeClr val="bg1"/>
                </a:solidFill>
                <a:latin typeface="Cera Pro Macmillan Blac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The role of Genomics in treatment planning</a:t>
            </a:r>
          </a:p>
          <a:p>
            <a:endParaRPr lang="en-GB" sz="4000" dirty="0"/>
          </a:p>
          <a:p>
            <a:endParaRPr lang="en-GB" dirty="0"/>
          </a:p>
        </p:txBody>
      </p:sp>
    </p:spTree>
    <p:extLst>
      <p:ext uri="{BB962C8B-B14F-4D97-AF65-F5344CB8AC3E}">
        <p14:creationId xmlns:p14="http://schemas.microsoft.com/office/powerpoint/2010/main" val="9229720"/>
      </p:ext>
    </p:extLst>
  </p:cSld>
  <p:clrMapOvr>
    <a:masterClrMapping/>
  </p:clrMapOvr>
  <mc:AlternateContent xmlns:mc="http://schemas.openxmlformats.org/markup-compatibility/2006" xmlns:p14="http://schemas.microsoft.com/office/powerpoint/2010/main">
    <mc:Choice Requires="p14">
      <p:transition spd="slow" p14:dur="2000" advTm="102790"/>
    </mc:Choice>
    <mc:Fallback xmlns="">
      <p:transition spd="slow" advTm="1027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A person in a lab coat and goggles looking through a microscope&#10;&#10;AI-generated content may be incorrect.">
            <a:extLst>
              <a:ext uri="{FF2B5EF4-FFF2-40B4-BE49-F238E27FC236}">
                <a16:creationId xmlns:a16="http://schemas.microsoft.com/office/drawing/2014/main" id="{2A02F3D3-FBDA-347A-3C6B-B8092C9F1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3" r="3" b="3"/>
          <a:stretch>
            <a:fillRect/>
          </a:stretch>
        </p:blipFill>
        <p:spPr bwMode="auto">
          <a:xfrm>
            <a:off x="1523994" y="2064363"/>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A person holding a glass dish&#10;&#10;AI-generated content may be incorrect.">
            <a:extLst>
              <a:ext uri="{FF2B5EF4-FFF2-40B4-BE49-F238E27FC236}">
                <a16:creationId xmlns:a16="http://schemas.microsoft.com/office/drawing/2014/main" id="{72F9F4F6-612C-F170-7B4B-49ABD1DEC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74" r="17931"/>
          <a:stretch>
            <a:fillRect/>
          </a:stretch>
        </p:blipFill>
        <p:spPr bwMode="auto">
          <a:xfrm>
            <a:off x="4671207" y="2064363"/>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 person in a lab coat and gloves working on a computer&#10;&#10;AI-generated content may be incorrect.">
            <a:extLst>
              <a:ext uri="{FF2B5EF4-FFF2-40B4-BE49-F238E27FC236}">
                <a16:creationId xmlns:a16="http://schemas.microsoft.com/office/drawing/2014/main" id="{6587EB96-955B-0C9D-0D93-4A5E275AD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1"/>
          <a:stretch>
            <a:fillRect/>
          </a:stretch>
        </p:blipFill>
        <p:spPr bwMode="auto">
          <a:xfrm>
            <a:off x="7818420" y="2151518"/>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088141-29FD-E791-F1F5-D6207F0F70DD}"/>
              </a:ext>
            </a:extLst>
          </p:cNvPr>
          <p:cNvSpPr txBox="1"/>
          <p:nvPr/>
        </p:nvSpPr>
        <p:spPr>
          <a:xfrm>
            <a:off x="302419" y="0"/>
            <a:ext cx="11587162" cy="2308324"/>
          </a:xfrm>
          <a:prstGeom prst="rect">
            <a:avLst/>
          </a:prstGeom>
          <a:noFill/>
        </p:spPr>
        <p:txBody>
          <a:bodyPr wrap="square">
            <a:spAutoFit/>
          </a:bodyPr>
          <a:lstStyle/>
          <a:p>
            <a:r>
              <a:rPr lang="en-GB" sz="4800" dirty="0">
                <a:solidFill>
                  <a:srgbClr val="008A25"/>
                </a:solidFill>
                <a:latin typeface="Cera Pro Macmillan Black" panose="00000A00000000000000" pitchFamily="2" charset="0"/>
              </a:rPr>
              <a:t>Clinical trials and the Future of Cancer Biomarkers</a:t>
            </a:r>
          </a:p>
          <a:p>
            <a:endParaRPr lang="en-GB" sz="4800" dirty="0">
              <a:solidFill>
                <a:srgbClr val="008A25"/>
              </a:solidFill>
              <a:latin typeface="Cera Pro Macmillan Black" panose="00000A00000000000000" pitchFamily="2" charset="0"/>
            </a:endParaRPr>
          </a:p>
        </p:txBody>
      </p:sp>
    </p:spTree>
    <p:extLst>
      <p:ext uri="{BB962C8B-B14F-4D97-AF65-F5344CB8AC3E}">
        <p14:creationId xmlns:p14="http://schemas.microsoft.com/office/powerpoint/2010/main" val="91187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8B430-3B2A-919F-1459-5188D263C0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7ABFF-6A60-A199-DBB4-E78E64095272}"/>
              </a:ext>
            </a:extLst>
          </p:cNvPr>
          <p:cNvSpPr>
            <a:spLocks noGrp="1"/>
          </p:cNvSpPr>
          <p:nvPr>
            <p:ph type="sldNum" sz="quarter" idx="4"/>
          </p:nvPr>
        </p:nvSpPr>
        <p:spPr/>
        <p:txBody>
          <a:bodyPr/>
          <a:lstStyle/>
          <a:p>
            <a:fld id="{EAD1CAA2-85BA-9A44-88A0-508439A2FD79}" type="slidenum">
              <a:rPr lang="en-US" smtClean="0"/>
              <a:pPr/>
              <a:t>11</a:t>
            </a:fld>
            <a:endParaRPr lang="en-US"/>
          </a:p>
        </p:txBody>
      </p:sp>
      <p:sp>
        <p:nvSpPr>
          <p:cNvPr id="3" name="Text Placeholder 2">
            <a:extLst>
              <a:ext uri="{FF2B5EF4-FFF2-40B4-BE49-F238E27FC236}">
                <a16:creationId xmlns:a16="http://schemas.microsoft.com/office/drawing/2014/main" id="{DECA7298-A495-C1B5-D279-A28169EB2D4F}"/>
              </a:ext>
            </a:extLst>
          </p:cNvPr>
          <p:cNvSpPr>
            <a:spLocks noGrp="1"/>
          </p:cNvSpPr>
          <p:nvPr>
            <p:ph type="body" sz="quarter" idx="12"/>
          </p:nvPr>
        </p:nvSpPr>
        <p:spPr>
          <a:xfrm>
            <a:off x="723862" y="2526073"/>
            <a:ext cx="10744276" cy="1011767"/>
          </a:xfrm>
        </p:spPr>
        <p:txBody>
          <a:bodyPr/>
          <a:lstStyle/>
          <a:p>
            <a:pPr algn="ctr"/>
            <a:r>
              <a:rPr lang="en-GB" dirty="0"/>
              <a:t>Some tumour specific examples</a:t>
            </a:r>
          </a:p>
        </p:txBody>
      </p:sp>
    </p:spTree>
    <p:extLst>
      <p:ext uri="{BB962C8B-B14F-4D97-AF65-F5344CB8AC3E}">
        <p14:creationId xmlns:p14="http://schemas.microsoft.com/office/powerpoint/2010/main" val="1981766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0781E6-D26E-D5EF-21C6-D3A02CC88374}"/>
              </a:ext>
            </a:extLst>
          </p:cNvPr>
          <p:cNvSpPr>
            <a:spLocks noGrp="1"/>
          </p:cNvSpPr>
          <p:nvPr>
            <p:ph type="sldNum" sz="quarter" idx="12"/>
          </p:nvPr>
        </p:nvSpPr>
        <p:spPr/>
        <p:txBody>
          <a:bodyPr/>
          <a:lstStyle/>
          <a:p>
            <a:fld id="{13E720D1-33D3-BB45-AA0D-AFB41DB6A7F2}" type="slidenum">
              <a:rPr lang="en-US" smtClean="0"/>
              <a:t>12</a:t>
            </a:fld>
            <a:endParaRPr lang="en-US"/>
          </a:p>
        </p:txBody>
      </p:sp>
      <p:sp>
        <p:nvSpPr>
          <p:cNvPr id="5" name="TextBox 4">
            <a:extLst>
              <a:ext uri="{FF2B5EF4-FFF2-40B4-BE49-F238E27FC236}">
                <a16:creationId xmlns:a16="http://schemas.microsoft.com/office/drawing/2014/main" id="{39A8B140-8951-F9B5-6DD7-00D334A985E9}"/>
              </a:ext>
            </a:extLst>
          </p:cNvPr>
          <p:cNvSpPr txBox="1"/>
          <p:nvPr/>
        </p:nvSpPr>
        <p:spPr>
          <a:xfrm>
            <a:off x="713184" y="1874728"/>
            <a:ext cx="3882628" cy="3108543"/>
          </a:xfrm>
          <a:prstGeom prst="rect">
            <a:avLst/>
          </a:prstGeom>
          <a:noFill/>
        </p:spPr>
        <p:txBody>
          <a:bodyPr wrap="square">
            <a:spAutoFit/>
          </a:bodyPr>
          <a:lstStyle/>
          <a:p>
            <a:r>
              <a:rPr lang="en-GB" sz="2800" b="0" i="0" dirty="0">
                <a:solidFill>
                  <a:srgbClr val="000000"/>
                </a:solidFill>
                <a:effectLst/>
                <a:latin typeface="Cera Pro Macmillan" panose="00000500000000000000" pitchFamily="2" charset="0"/>
              </a:rPr>
              <a:t>Somatic gene variants (mutations) found in lung cancer include EGFR, ALK, MET, ROS1, BRAF, RET, KRAS, NTRK, PD-L1 and HER2. </a:t>
            </a:r>
            <a:endParaRPr lang="en-GB" sz="2800" dirty="0">
              <a:latin typeface="Cera Pro Macmillan" panose="00000500000000000000" pitchFamily="2" charset="0"/>
            </a:endParaRPr>
          </a:p>
        </p:txBody>
      </p:sp>
      <p:sp>
        <p:nvSpPr>
          <p:cNvPr id="7" name="TextBox 6">
            <a:extLst>
              <a:ext uri="{FF2B5EF4-FFF2-40B4-BE49-F238E27FC236}">
                <a16:creationId xmlns:a16="http://schemas.microsoft.com/office/drawing/2014/main" id="{673A8CFE-D4B6-9931-034E-3778D20EC3FA}"/>
              </a:ext>
            </a:extLst>
          </p:cNvPr>
          <p:cNvSpPr txBox="1"/>
          <p:nvPr/>
        </p:nvSpPr>
        <p:spPr>
          <a:xfrm>
            <a:off x="675084" y="301109"/>
            <a:ext cx="6093618" cy="830997"/>
          </a:xfrm>
          <a:prstGeom prst="rect">
            <a:avLst/>
          </a:prstGeom>
          <a:noFill/>
        </p:spPr>
        <p:txBody>
          <a:bodyPr wrap="square">
            <a:spAutoFit/>
          </a:bodyPr>
          <a:lstStyle/>
          <a:p>
            <a:r>
              <a:rPr lang="en-GB" sz="4800" b="1" dirty="0">
                <a:solidFill>
                  <a:srgbClr val="008A26"/>
                </a:solidFill>
                <a:latin typeface="Cera Pro Macmillan Black" pitchFamily="2" charset="0"/>
              </a:rPr>
              <a:t>Lung Cancer</a:t>
            </a:r>
            <a:endParaRPr lang="en-GB" sz="4800" dirty="0"/>
          </a:p>
        </p:txBody>
      </p:sp>
      <p:pic>
        <p:nvPicPr>
          <p:cNvPr id="11" name="Picture 10" descr="A x-ray of a person's body&#10;&#10;AI-generated content may be incorrect.">
            <a:extLst>
              <a:ext uri="{FF2B5EF4-FFF2-40B4-BE49-F238E27FC236}">
                <a16:creationId xmlns:a16="http://schemas.microsoft.com/office/drawing/2014/main" id="{2D68F38A-9D05-7A35-69B5-A3D7C759A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798" y="716607"/>
            <a:ext cx="6093617" cy="3986213"/>
          </a:xfrm>
          <a:prstGeom prst="rect">
            <a:avLst/>
          </a:prstGeom>
        </p:spPr>
      </p:pic>
      <p:sp>
        <p:nvSpPr>
          <p:cNvPr id="13" name="TextBox 12">
            <a:extLst>
              <a:ext uri="{FF2B5EF4-FFF2-40B4-BE49-F238E27FC236}">
                <a16:creationId xmlns:a16="http://schemas.microsoft.com/office/drawing/2014/main" id="{59C52497-A51A-175D-8441-3DD3D5CCBE71}"/>
              </a:ext>
            </a:extLst>
          </p:cNvPr>
          <p:cNvSpPr txBox="1"/>
          <p:nvPr/>
        </p:nvSpPr>
        <p:spPr>
          <a:xfrm>
            <a:off x="5634797" y="5118318"/>
            <a:ext cx="6093618" cy="1323439"/>
          </a:xfrm>
          <a:prstGeom prst="rect">
            <a:avLst/>
          </a:prstGeom>
          <a:noFill/>
        </p:spPr>
        <p:txBody>
          <a:bodyPr wrap="square">
            <a:spAutoFit/>
          </a:bodyPr>
          <a:lstStyle/>
          <a:p>
            <a:r>
              <a:rPr lang="en-GB" sz="2000" b="0" i="0" kern="1200" dirty="0">
                <a:solidFill>
                  <a:schemeClr val="tx1"/>
                </a:solidFill>
                <a:effectLst/>
                <a:latin typeface="Cera Pro Macmillan" panose="00000500000000000000" pitchFamily="2" charset="0"/>
              </a:rPr>
              <a:t>There are targeted treatments for patients diagnosed with EGFR mutated, ALK or ROS1 rearranged NSCLC which can greatly improve outcomes</a:t>
            </a:r>
            <a:endParaRPr lang="en-GB" sz="2000" dirty="0">
              <a:latin typeface="Cera Pro Macmillan" panose="00000500000000000000" pitchFamily="2" charset="0"/>
            </a:endParaRPr>
          </a:p>
        </p:txBody>
      </p:sp>
    </p:spTree>
    <p:extLst>
      <p:ext uri="{BB962C8B-B14F-4D97-AF65-F5344CB8AC3E}">
        <p14:creationId xmlns:p14="http://schemas.microsoft.com/office/powerpoint/2010/main" val="395087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4293AC-77C9-4268-768E-7BE00CD3C2F2}"/>
              </a:ext>
            </a:extLst>
          </p:cNvPr>
          <p:cNvSpPr>
            <a:spLocks noGrp="1"/>
          </p:cNvSpPr>
          <p:nvPr>
            <p:ph type="sldNum" sz="quarter" idx="12"/>
          </p:nvPr>
        </p:nvSpPr>
        <p:spPr/>
        <p:txBody>
          <a:bodyPr/>
          <a:lstStyle/>
          <a:p>
            <a:fld id="{13E720D1-33D3-BB45-AA0D-AFB41DB6A7F2}" type="slidenum">
              <a:rPr lang="en-US" smtClean="0"/>
              <a:t>13</a:t>
            </a:fld>
            <a:endParaRPr lang="en-US"/>
          </a:p>
        </p:txBody>
      </p:sp>
      <p:sp>
        <p:nvSpPr>
          <p:cNvPr id="5" name="TextBox 4">
            <a:extLst>
              <a:ext uri="{FF2B5EF4-FFF2-40B4-BE49-F238E27FC236}">
                <a16:creationId xmlns:a16="http://schemas.microsoft.com/office/drawing/2014/main" id="{9867E57B-805B-DF68-2040-75C76486073F}"/>
              </a:ext>
            </a:extLst>
          </p:cNvPr>
          <p:cNvSpPr txBox="1"/>
          <p:nvPr/>
        </p:nvSpPr>
        <p:spPr>
          <a:xfrm>
            <a:off x="255984" y="577749"/>
            <a:ext cx="6093618" cy="830997"/>
          </a:xfrm>
          <a:prstGeom prst="rect">
            <a:avLst/>
          </a:prstGeom>
          <a:noFill/>
        </p:spPr>
        <p:txBody>
          <a:bodyPr wrap="square">
            <a:spAutoFit/>
          </a:bodyPr>
          <a:lstStyle/>
          <a:p>
            <a:r>
              <a:rPr lang="en-GB" sz="2400" b="0" i="0" dirty="0">
                <a:solidFill>
                  <a:srgbClr val="008A26"/>
                </a:solidFill>
                <a:effectLst/>
                <a:latin typeface="Macmillan Cera Pro Bold"/>
              </a:rPr>
              <a:t>Multitarget NGS panel small variant – EGFR, ALK, BRAF, KRAS, MET</a:t>
            </a:r>
            <a:endParaRPr lang="en-GB" sz="2400" dirty="0"/>
          </a:p>
        </p:txBody>
      </p:sp>
      <p:sp>
        <p:nvSpPr>
          <p:cNvPr id="7" name="TextBox 6">
            <a:extLst>
              <a:ext uri="{FF2B5EF4-FFF2-40B4-BE49-F238E27FC236}">
                <a16:creationId xmlns:a16="http://schemas.microsoft.com/office/drawing/2014/main" id="{25F79990-BCCF-C88E-171F-29559D34F5C9}"/>
              </a:ext>
            </a:extLst>
          </p:cNvPr>
          <p:cNvSpPr txBox="1"/>
          <p:nvPr/>
        </p:nvSpPr>
        <p:spPr>
          <a:xfrm>
            <a:off x="288131" y="2707427"/>
            <a:ext cx="6093618" cy="461665"/>
          </a:xfrm>
          <a:prstGeom prst="rect">
            <a:avLst/>
          </a:prstGeom>
          <a:noFill/>
        </p:spPr>
        <p:txBody>
          <a:bodyPr wrap="square">
            <a:spAutoFit/>
          </a:bodyPr>
          <a:lstStyle/>
          <a:p>
            <a:r>
              <a:rPr lang="en-GB" sz="2400" b="0" i="0" dirty="0">
                <a:solidFill>
                  <a:srgbClr val="008A26"/>
                </a:solidFill>
                <a:effectLst/>
                <a:latin typeface="Macmillan Cera Pro Bold"/>
              </a:rPr>
              <a:t>Multitarget NGS panel – MET</a:t>
            </a:r>
            <a:endParaRPr lang="en-GB" sz="2400" dirty="0"/>
          </a:p>
        </p:txBody>
      </p:sp>
      <p:sp>
        <p:nvSpPr>
          <p:cNvPr id="9" name="TextBox 8">
            <a:extLst>
              <a:ext uri="{FF2B5EF4-FFF2-40B4-BE49-F238E27FC236}">
                <a16:creationId xmlns:a16="http://schemas.microsoft.com/office/drawing/2014/main" id="{F5056C91-F3B8-F2F6-8661-006DB41A5604}"/>
              </a:ext>
            </a:extLst>
          </p:cNvPr>
          <p:cNvSpPr txBox="1"/>
          <p:nvPr/>
        </p:nvSpPr>
        <p:spPr>
          <a:xfrm>
            <a:off x="6397228" y="2707019"/>
            <a:ext cx="6093618" cy="707886"/>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If molecular assessment will aid diagnosis or management.</a:t>
            </a:r>
            <a:endParaRPr lang="en-GB" sz="2000" dirty="0">
              <a:latin typeface="Cera Pro Macmillan" panose="00000500000000000000" pitchFamily="2" charset="0"/>
            </a:endParaRPr>
          </a:p>
        </p:txBody>
      </p:sp>
      <p:sp>
        <p:nvSpPr>
          <p:cNvPr id="11" name="TextBox 10">
            <a:extLst>
              <a:ext uri="{FF2B5EF4-FFF2-40B4-BE49-F238E27FC236}">
                <a16:creationId xmlns:a16="http://schemas.microsoft.com/office/drawing/2014/main" id="{237EB5B6-CC15-CDD6-A48C-76EEA5F5DD02}"/>
              </a:ext>
            </a:extLst>
          </p:cNvPr>
          <p:cNvSpPr txBox="1"/>
          <p:nvPr/>
        </p:nvSpPr>
        <p:spPr>
          <a:xfrm>
            <a:off x="288131" y="2130142"/>
            <a:ext cx="6443662" cy="461665"/>
          </a:xfrm>
          <a:prstGeom prst="rect">
            <a:avLst/>
          </a:prstGeom>
          <a:noFill/>
        </p:spPr>
        <p:txBody>
          <a:bodyPr wrap="square">
            <a:spAutoFit/>
          </a:bodyPr>
          <a:lstStyle/>
          <a:p>
            <a:r>
              <a:rPr lang="en-GB" sz="2400" b="0" i="0" dirty="0">
                <a:solidFill>
                  <a:srgbClr val="008A26"/>
                </a:solidFill>
                <a:effectLst/>
                <a:latin typeface="Macmillan Cera Pro Bold"/>
              </a:rPr>
              <a:t>EGFR hotspot tumour</a:t>
            </a:r>
            <a:endParaRPr lang="en-GB" sz="2400" dirty="0"/>
          </a:p>
        </p:txBody>
      </p:sp>
      <p:sp>
        <p:nvSpPr>
          <p:cNvPr id="13" name="TextBox 12">
            <a:extLst>
              <a:ext uri="{FF2B5EF4-FFF2-40B4-BE49-F238E27FC236}">
                <a16:creationId xmlns:a16="http://schemas.microsoft.com/office/drawing/2014/main" id="{31580FAB-F6CA-58AF-17A4-6A74C8D10075}"/>
              </a:ext>
            </a:extLst>
          </p:cNvPr>
          <p:cNvSpPr txBox="1"/>
          <p:nvPr/>
        </p:nvSpPr>
        <p:spPr>
          <a:xfrm>
            <a:off x="296466" y="3079711"/>
            <a:ext cx="6622256" cy="461665"/>
          </a:xfrm>
          <a:prstGeom prst="rect">
            <a:avLst/>
          </a:prstGeom>
          <a:noFill/>
        </p:spPr>
        <p:txBody>
          <a:bodyPr wrap="square">
            <a:spAutoFit/>
          </a:bodyPr>
          <a:lstStyle/>
          <a:p>
            <a:r>
              <a:rPr lang="en-GB" sz="2400" b="0" i="0" dirty="0">
                <a:solidFill>
                  <a:srgbClr val="008A26"/>
                </a:solidFill>
                <a:effectLst/>
                <a:latin typeface="Macmillan Cera Pro Bold"/>
              </a:rPr>
              <a:t>RS01 rearrangement</a:t>
            </a:r>
            <a:endParaRPr lang="en-GB" sz="2400" dirty="0"/>
          </a:p>
        </p:txBody>
      </p:sp>
      <p:sp>
        <p:nvSpPr>
          <p:cNvPr id="15" name="TextBox 14">
            <a:extLst>
              <a:ext uri="{FF2B5EF4-FFF2-40B4-BE49-F238E27FC236}">
                <a16:creationId xmlns:a16="http://schemas.microsoft.com/office/drawing/2014/main" id="{0AE4AB98-250C-910E-4296-82BBE740D6C8}"/>
              </a:ext>
            </a:extLst>
          </p:cNvPr>
          <p:cNvSpPr txBox="1"/>
          <p:nvPr/>
        </p:nvSpPr>
        <p:spPr>
          <a:xfrm>
            <a:off x="288131" y="4345725"/>
            <a:ext cx="6443662" cy="461665"/>
          </a:xfrm>
          <a:prstGeom prst="rect">
            <a:avLst/>
          </a:prstGeom>
          <a:noFill/>
        </p:spPr>
        <p:txBody>
          <a:bodyPr wrap="square">
            <a:spAutoFit/>
          </a:bodyPr>
          <a:lstStyle/>
          <a:p>
            <a:r>
              <a:rPr lang="en-GB" sz="2400" b="0" i="0" dirty="0">
                <a:solidFill>
                  <a:srgbClr val="008A26"/>
                </a:solidFill>
                <a:effectLst/>
                <a:latin typeface="Macmillan Cera Pro Bold"/>
              </a:rPr>
              <a:t>EGFR hotspot ctDNA</a:t>
            </a:r>
            <a:endParaRPr lang="en-GB" sz="2400" dirty="0"/>
          </a:p>
        </p:txBody>
      </p:sp>
      <p:sp>
        <p:nvSpPr>
          <p:cNvPr id="17" name="TextBox 16">
            <a:extLst>
              <a:ext uri="{FF2B5EF4-FFF2-40B4-BE49-F238E27FC236}">
                <a16:creationId xmlns:a16="http://schemas.microsoft.com/office/drawing/2014/main" id="{2AD314B4-7C2D-2BEC-6589-55D145A75C84}"/>
              </a:ext>
            </a:extLst>
          </p:cNvPr>
          <p:cNvSpPr txBox="1"/>
          <p:nvPr/>
        </p:nvSpPr>
        <p:spPr>
          <a:xfrm>
            <a:off x="6397228" y="629643"/>
            <a:ext cx="6093618" cy="1323439"/>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All NSCLC eligible, with selected squamous</a:t>
            </a:r>
          </a:p>
          <a:p>
            <a:r>
              <a:rPr lang="en-GB" sz="2000" b="0" i="0" dirty="0">
                <a:solidFill>
                  <a:srgbClr val="000000"/>
                </a:solidFill>
                <a:effectLst/>
                <a:latin typeface="Cera Pro Macmillan" panose="00000500000000000000" pitchFamily="2" charset="0"/>
              </a:rPr>
              <a:t>cell with clinical features consistent with higher likelihood of a targeted mutation – e.g., non-smokers younger than 50 years old</a:t>
            </a:r>
            <a:endParaRPr lang="en-GB" sz="2000" dirty="0">
              <a:latin typeface="Cera Pro Macmillan" panose="00000500000000000000" pitchFamily="2" charset="0"/>
            </a:endParaRPr>
          </a:p>
        </p:txBody>
      </p:sp>
      <p:sp>
        <p:nvSpPr>
          <p:cNvPr id="19" name="TextBox 18">
            <a:extLst>
              <a:ext uri="{FF2B5EF4-FFF2-40B4-BE49-F238E27FC236}">
                <a16:creationId xmlns:a16="http://schemas.microsoft.com/office/drawing/2014/main" id="{9E40C7B6-54DC-892C-27FB-5CB957B40DFE}"/>
              </a:ext>
            </a:extLst>
          </p:cNvPr>
          <p:cNvSpPr txBox="1"/>
          <p:nvPr/>
        </p:nvSpPr>
        <p:spPr>
          <a:xfrm>
            <a:off x="6561534" y="4246015"/>
            <a:ext cx="6336506" cy="1015663"/>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If biopsy unavailable and detecting EGFR in </a:t>
            </a:r>
          </a:p>
          <a:p>
            <a:r>
              <a:rPr lang="en-GB" sz="2000" b="0" i="0" dirty="0">
                <a:solidFill>
                  <a:srgbClr val="000000"/>
                </a:solidFill>
                <a:effectLst/>
                <a:latin typeface="Cera Pro Macmillan" panose="00000500000000000000" pitchFamily="2" charset="0"/>
              </a:rPr>
              <a:t>ctDNA if</a:t>
            </a:r>
            <a:r>
              <a:rPr lang="en-GB" sz="2000" dirty="0">
                <a:solidFill>
                  <a:srgbClr val="000000"/>
                </a:solidFill>
                <a:latin typeface="Cera Pro Macmillan" panose="00000500000000000000" pitchFamily="2" charset="0"/>
              </a:rPr>
              <a:t> </a:t>
            </a:r>
            <a:r>
              <a:rPr lang="en-GB" sz="2000" b="0" i="0" dirty="0">
                <a:solidFill>
                  <a:srgbClr val="000000"/>
                </a:solidFill>
                <a:effectLst/>
                <a:latin typeface="Cera Pro Macmillan" panose="00000500000000000000" pitchFamily="2" charset="0"/>
              </a:rPr>
              <a:t>patient eligible for tyrosine kinase </a:t>
            </a:r>
          </a:p>
          <a:p>
            <a:r>
              <a:rPr lang="en-GB" sz="2000" b="0" i="0" dirty="0">
                <a:solidFill>
                  <a:srgbClr val="000000"/>
                </a:solidFill>
                <a:effectLst/>
                <a:latin typeface="Cera Pro Macmillan" panose="00000500000000000000" pitchFamily="2" charset="0"/>
              </a:rPr>
              <a:t>inhibitor.</a:t>
            </a:r>
            <a:endParaRPr lang="en-GB" sz="2000" dirty="0">
              <a:latin typeface="Cera Pro Macmillan" panose="00000500000000000000" pitchFamily="2" charset="0"/>
            </a:endParaRPr>
          </a:p>
        </p:txBody>
      </p:sp>
      <p:sp>
        <p:nvSpPr>
          <p:cNvPr id="21" name="TextBox 20">
            <a:extLst>
              <a:ext uri="{FF2B5EF4-FFF2-40B4-BE49-F238E27FC236}">
                <a16:creationId xmlns:a16="http://schemas.microsoft.com/office/drawing/2014/main" id="{1BB86FAF-CD1C-7678-755A-115888A38068}"/>
              </a:ext>
            </a:extLst>
          </p:cNvPr>
          <p:cNvSpPr txBox="1"/>
          <p:nvPr/>
        </p:nvSpPr>
        <p:spPr>
          <a:xfrm>
            <a:off x="280987" y="3468766"/>
            <a:ext cx="6450806" cy="461665"/>
          </a:xfrm>
          <a:prstGeom prst="rect">
            <a:avLst/>
          </a:prstGeom>
          <a:noFill/>
        </p:spPr>
        <p:txBody>
          <a:bodyPr wrap="square">
            <a:spAutoFit/>
          </a:bodyPr>
          <a:lstStyle/>
          <a:p>
            <a:pPr algn="l" fontAlgn="base"/>
            <a:r>
              <a:rPr lang="en-GB" sz="2400" b="0" i="0" dirty="0">
                <a:solidFill>
                  <a:srgbClr val="008A26"/>
                </a:solidFill>
                <a:effectLst/>
                <a:latin typeface="Macmillan Cera Pro Bold"/>
              </a:rPr>
              <a:t>RET rearrangement</a:t>
            </a:r>
          </a:p>
        </p:txBody>
      </p:sp>
      <p:sp>
        <p:nvSpPr>
          <p:cNvPr id="23" name="TextBox 22">
            <a:extLst>
              <a:ext uri="{FF2B5EF4-FFF2-40B4-BE49-F238E27FC236}">
                <a16:creationId xmlns:a16="http://schemas.microsoft.com/office/drawing/2014/main" id="{69CBEF66-F290-83E8-4C80-8DD867A5E581}"/>
              </a:ext>
            </a:extLst>
          </p:cNvPr>
          <p:cNvSpPr txBox="1"/>
          <p:nvPr/>
        </p:nvSpPr>
        <p:spPr>
          <a:xfrm>
            <a:off x="280987" y="5317141"/>
            <a:ext cx="6450806" cy="461665"/>
          </a:xfrm>
          <a:prstGeom prst="rect">
            <a:avLst/>
          </a:prstGeom>
          <a:noFill/>
        </p:spPr>
        <p:txBody>
          <a:bodyPr wrap="square">
            <a:spAutoFit/>
          </a:bodyPr>
          <a:lstStyle/>
          <a:p>
            <a:pPr algn="l" fontAlgn="base"/>
            <a:r>
              <a:rPr lang="en-GB" sz="2400" b="0" i="0" dirty="0">
                <a:solidFill>
                  <a:srgbClr val="008A26"/>
                </a:solidFill>
                <a:effectLst/>
                <a:latin typeface="Macmillan Cera Pro Bold"/>
              </a:rPr>
              <a:t>ALK hotspot ctDNA</a:t>
            </a:r>
          </a:p>
        </p:txBody>
      </p:sp>
      <p:sp>
        <p:nvSpPr>
          <p:cNvPr id="25" name="TextBox 24">
            <a:extLst>
              <a:ext uri="{FF2B5EF4-FFF2-40B4-BE49-F238E27FC236}">
                <a16:creationId xmlns:a16="http://schemas.microsoft.com/office/drawing/2014/main" id="{AB728F7D-793F-8957-E391-15612B139136}"/>
              </a:ext>
            </a:extLst>
          </p:cNvPr>
          <p:cNvSpPr txBox="1"/>
          <p:nvPr/>
        </p:nvSpPr>
        <p:spPr>
          <a:xfrm>
            <a:off x="6561534" y="5363503"/>
            <a:ext cx="6450806" cy="707886"/>
          </a:xfrm>
          <a:prstGeom prst="rect">
            <a:avLst/>
          </a:prstGeom>
          <a:noFill/>
        </p:spPr>
        <p:txBody>
          <a:bodyPr wrap="square">
            <a:spAutoFit/>
          </a:bodyPr>
          <a:lstStyle/>
          <a:p>
            <a:pPr algn="l" fontAlgn="base"/>
            <a:r>
              <a:rPr lang="en-GB" sz="2000" b="0" i="0" dirty="0">
                <a:solidFill>
                  <a:srgbClr val="000000"/>
                </a:solidFill>
                <a:effectLst/>
                <a:latin typeface="Cera Pro Macmillan" panose="00000500000000000000" pitchFamily="2" charset="0"/>
              </a:rPr>
              <a:t>All NSCLC eligible</a:t>
            </a:r>
            <a:r>
              <a:rPr lang="en-GB" sz="2000" dirty="0">
                <a:solidFill>
                  <a:srgbClr val="000000"/>
                </a:solidFill>
                <a:latin typeface="Cera Pro Macmillan" panose="00000500000000000000" pitchFamily="2" charset="0"/>
              </a:rPr>
              <a:t>. </a:t>
            </a:r>
            <a:r>
              <a:rPr lang="en-GB" sz="2000" b="0" i="0" dirty="0">
                <a:solidFill>
                  <a:srgbClr val="000000"/>
                </a:solidFill>
                <a:effectLst/>
                <a:latin typeface="Cera Pro Macmillan" panose="00000500000000000000" pitchFamily="2" charset="0"/>
              </a:rPr>
              <a:t>Mutation, knowledge of </a:t>
            </a:r>
          </a:p>
          <a:p>
            <a:pPr algn="l" fontAlgn="base"/>
            <a:r>
              <a:rPr lang="en-GB" sz="2000" b="0" i="0" dirty="0">
                <a:solidFill>
                  <a:srgbClr val="000000"/>
                </a:solidFill>
                <a:effectLst/>
                <a:latin typeface="Cera Pro Macmillan" panose="00000500000000000000" pitchFamily="2" charset="0"/>
              </a:rPr>
              <a:t>ALK mutations would alter management</a:t>
            </a:r>
          </a:p>
        </p:txBody>
      </p:sp>
      <p:sp>
        <p:nvSpPr>
          <p:cNvPr id="26" name="TextBox 25">
            <a:extLst>
              <a:ext uri="{FF2B5EF4-FFF2-40B4-BE49-F238E27FC236}">
                <a16:creationId xmlns:a16="http://schemas.microsoft.com/office/drawing/2014/main" id="{33DF9D74-2BDC-38CF-AC86-DAA2DE016658}"/>
              </a:ext>
            </a:extLst>
          </p:cNvPr>
          <p:cNvSpPr txBox="1"/>
          <p:nvPr/>
        </p:nvSpPr>
        <p:spPr>
          <a:xfrm>
            <a:off x="1100138" y="0"/>
            <a:ext cx="8115300" cy="523220"/>
          </a:xfrm>
          <a:prstGeom prst="rect">
            <a:avLst/>
          </a:prstGeom>
          <a:noFill/>
        </p:spPr>
        <p:txBody>
          <a:bodyPr wrap="square" rtlCol="0">
            <a:spAutoFit/>
          </a:bodyPr>
          <a:lstStyle/>
          <a:p>
            <a:pPr algn="ctr"/>
            <a:r>
              <a:rPr lang="en-GB" sz="2800" b="1" dirty="0">
                <a:solidFill>
                  <a:srgbClr val="008A25"/>
                </a:solidFill>
                <a:latin typeface="Cera Pro Macmillan" panose="00000500000000000000" pitchFamily="2" charset="0"/>
              </a:rPr>
              <a:t>Non-Small Cell Lung Cancer </a:t>
            </a:r>
          </a:p>
        </p:txBody>
      </p:sp>
      <p:sp>
        <p:nvSpPr>
          <p:cNvPr id="28" name="TextBox 27">
            <a:extLst>
              <a:ext uri="{FF2B5EF4-FFF2-40B4-BE49-F238E27FC236}">
                <a16:creationId xmlns:a16="http://schemas.microsoft.com/office/drawing/2014/main" id="{8C9218F9-8D4A-C17F-3CDD-B0C512D4DED3}"/>
              </a:ext>
            </a:extLst>
          </p:cNvPr>
          <p:cNvSpPr txBox="1"/>
          <p:nvPr/>
        </p:nvSpPr>
        <p:spPr>
          <a:xfrm>
            <a:off x="255984" y="1371240"/>
            <a:ext cx="6507956" cy="830997"/>
          </a:xfrm>
          <a:prstGeom prst="rect">
            <a:avLst/>
          </a:prstGeom>
          <a:noFill/>
        </p:spPr>
        <p:txBody>
          <a:bodyPr wrap="square">
            <a:spAutoFit/>
          </a:bodyPr>
          <a:lstStyle/>
          <a:p>
            <a:r>
              <a:rPr lang="en-GB" sz="2400" b="0" i="0" dirty="0">
                <a:solidFill>
                  <a:srgbClr val="008A26"/>
                </a:solidFill>
                <a:effectLst/>
                <a:latin typeface="Macmillan Cera Pro Bold"/>
              </a:rPr>
              <a:t>Multitarget panel with structural variant – ROS1, RET, EML4-ALK, NTRK1, NTRK2, NTRK3, MET</a:t>
            </a:r>
            <a:endParaRPr lang="en-GB" sz="2400" dirty="0"/>
          </a:p>
        </p:txBody>
      </p:sp>
    </p:spTree>
    <p:extLst>
      <p:ext uri="{BB962C8B-B14F-4D97-AF65-F5344CB8AC3E}">
        <p14:creationId xmlns:p14="http://schemas.microsoft.com/office/powerpoint/2010/main" val="3569047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DC6D09-3F7D-8D2D-DE31-A427ABDDFEF7}"/>
              </a:ext>
            </a:extLst>
          </p:cNvPr>
          <p:cNvSpPr>
            <a:spLocks noGrp="1"/>
          </p:cNvSpPr>
          <p:nvPr>
            <p:ph type="sldNum" sz="quarter" idx="12"/>
          </p:nvPr>
        </p:nvSpPr>
        <p:spPr/>
        <p:txBody>
          <a:bodyPr/>
          <a:lstStyle/>
          <a:p>
            <a:fld id="{13E720D1-33D3-BB45-AA0D-AFB41DB6A7F2}" type="slidenum">
              <a:rPr lang="en-US" smtClean="0"/>
              <a:t>14</a:t>
            </a:fld>
            <a:endParaRPr lang="en-US"/>
          </a:p>
        </p:txBody>
      </p:sp>
      <p:sp>
        <p:nvSpPr>
          <p:cNvPr id="4" name="TextBox 3">
            <a:extLst>
              <a:ext uri="{FF2B5EF4-FFF2-40B4-BE49-F238E27FC236}">
                <a16:creationId xmlns:a16="http://schemas.microsoft.com/office/drawing/2014/main" id="{014EDE0A-DA4A-F4E8-BE05-E445C4753D7E}"/>
              </a:ext>
            </a:extLst>
          </p:cNvPr>
          <p:cNvSpPr txBox="1"/>
          <p:nvPr/>
        </p:nvSpPr>
        <p:spPr>
          <a:xfrm>
            <a:off x="128589" y="514350"/>
            <a:ext cx="10372724" cy="523220"/>
          </a:xfrm>
          <a:prstGeom prst="rect">
            <a:avLst/>
          </a:prstGeom>
          <a:noFill/>
        </p:spPr>
        <p:txBody>
          <a:bodyPr wrap="square" rtlCol="0">
            <a:spAutoFit/>
          </a:bodyPr>
          <a:lstStyle/>
          <a:p>
            <a:pPr algn="ctr"/>
            <a:r>
              <a:rPr lang="en-GB" sz="2800" b="1" dirty="0">
                <a:solidFill>
                  <a:srgbClr val="008A25"/>
                </a:solidFill>
                <a:latin typeface="Cera Pro Macmillan" panose="00000500000000000000" pitchFamily="2" charset="0"/>
              </a:rPr>
              <a:t>Small Cell Lung Cancer                             Mesothelioma </a:t>
            </a:r>
          </a:p>
        </p:txBody>
      </p:sp>
      <p:sp>
        <p:nvSpPr>
          <p:cNvPr id="6" name="TextBox 5">
            <a:extLst>
              <a:ext uri="{FF2B5EF4-FFF2-40B4-BE49-F238E27FC236}">
                <a16:creationId xmlns:a16="http://schemas.microsoft.com/office/drawing/2014/main" id="{20531156-A1AB-F4BF-8D1D-69FD8444439A}"/>
              </a:ext>
            </a:extLst>
          </p:cNvPr>
          <p:cNvSpPr txBox="1"/>
          <p:nvPr/>
        </p:nvSpPr>
        <p:spPr>
          <a:xfrm>
            <a:off x="675084" y="1384604"/>
            <a:ext cx="6093618" cy="461665"/>
          </a:xfrm>
          <a:prstGeom prst="rect">
            <a:avLst/>
          </a:prstGeom>
          <a:noFill/>
        </p:spPr>
        <p:txBody>
          <a:bodyPr wrap="square">
            <a:spAutoFit/>
          </a:bodyPr>
          <a:lstStyle/>
          <a:p>
            <a:r>
              <a:rPr lang="en-GB" sz="2400" b="0" i="0" dirty="0">
                <a:solidFill>
                  <a:srgbClr val="008A26"/>
                </a:solidFill>
                <a:effectLst/>
                <a:latin typeface="Cera Pro Macmillan" panose="00000500000000000000" pitchFamily="2" charset="0"/>
              </a:rPr>
              <a:t>Multitarget NGS panel RB1</a:t>
            </a:r>
            <a:endParaRPr lang="en-GB" sz="2400" dirty="0">
              <a:latin typeface="Cera Pro Macmillan" panose="00000500000000000000" pitchFamily="2" charset="0"/>
            </a:endParaRPr>
          </a:p>
        </p:txBody>
      </p:sp>
      <p:sp>
        <p:nvSpPr>
          <p:cNvPr id="8" name="TextBox 7">
            <a:extLst>
              <a:ext uri="{FF2B5EF4-FFF2-40B4-BE49-F238E27FC236}">
                <a16:creationId xmlns:a16="http://schemas.microsoft.com/office/drawing/2014/main" id="{22CB94F9-D981-49E0-A3C2-73B525A3704B}"/>
              </a:ext>
            </a:extLst>
          </p:cNvPr>
          <p:cNvSpPr txBox="1"/>
          <p:nvPr/>
        </p:nvSpPr>
        <p:spPr>
          <a:xfrm>
            <a:off x="675084" y="1898970"/>
            <a:ext cx="6093618" cy="707886"/>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When making a diagnosis not possible via routine morphological or radiological criteria.</a:t>
            </a:r>
            <a:endParaRPr lang="en-GB" sz="2000" dirty="0">
              <a:latin typeface="Cera Pro Macmillan" panose="00000500000000000000" pitchFamily="2" charset="0"/>
            </a:endParaRPr>
          </a:p>
        </p:txBody>
      </p:sp>
      <p:sp>
        <p:nvSpPr>
          <p:cNvPr id="10" name="TextBox 9">
            <a:extLst>
              <a:ext uri="{FF2B5EF4-FFF2-40B4-BE49-F238E27FC236}">
                <a16:creationId xmlns:a16="http://schemas.microsoft.com/office/drawing/2014/main" id="{773584A6-A87F-A16C-6E0E-DCCCCA0AC17E}"/>
              </a:ext>
            </a:extLst>
          </p:cNvPr>
          <p:cNvSpPr txBox="1"/>
          <p:nvPr/>
        </p:nvSpPr>
        <p:spPr>
          <a:xfrm>
            <a:off x="675084" y="2967335"/>
            <a:ext cx="6093618" cy="461665"/>
          </a:xfrm>
          <a:prstGeom prst="rect">
            <a:avLst/>
          </a:prstGeom>
          <a:noFill/>
        </p:spPr>
        <p:txBody>
          <a:bodyPr wrap="square">
            <a:spAutoFit/>
          </a:bodyPr>
          <a:lstStyle/>
          <a:p>
            <a:r>
              <a:rPr lang="en-GB" sz="2400" b="0" i="0" dirty="0">
                <a:solidFill>
                  <a:srgbClr val="008A26"/>
                </a:solidFill>
                <a:effectLst/>
                <a:latin typeface="Cera Pro Macmillan" panose="00000500000000000000" pitchFamily="2" charset="0"/>
              </a:rPr>
              <a:t>Multitarget panel NTRK1, NTRK2, NTRK3</a:t>
            </a:r>
            <a:endParaRPr lang="en-GB" sz="2400" dirty="0">
              <a:latin typeface="Cera Pro Macmillan" panose="00000500000000000000" pitchFamily="2" charset="0"/>
            </a:endParaRPr>
          </a:p>
        </p:txBody>
      </p:sp>
      <p:sp>
        <p:nvSpPr>
          <p:cNvPr id="12" name="TextBox 11">
            <a:extLst>
              <a:ext uri="{FF2B5EF4-FFF2-40B4-BE49-F238E27FC236}">
                <a16:creationId xmlns:a16="http://schemas.microsoft.com/office/drawing/2014/main" id="{CB0CFF53-04F7-10DD-8989-7256FF8C7D36}"/>
              </a:ext>
            </a:extLst>
          </p:cNvPr>
          <p:cNvSpPr txBox="1"/>
          <p:nvPr/>
        </p:nvSpPr>
        <p:spPr>
          <a:xfrm>
            <a:off x="675084" y="3429000"/>
            <a:ext cx="6093618" cy="707886"/>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Clinical status means eligible for NTRK inhibitor if NTRK variation detected.</a:t>
            </a:r>
            <a:endParaRPr lang="en-GB" sz="2000" dirty="0">
              <a:latin typeface="Cera Pro Macmillan" panose="00000500000000000000" pitchFamily="2" charset="0"/>
            </a:endParaRPr>
          </a:p>
        </p:txBody>
      </p:sp>
      <p:sp>
        <p:nvSpPr>
          <p:cNvPr id="14" name="TextBox 13">
            <a:extLst>
              <a:ext uri="{FF2B5EF4-FFF2-40B4-BE49-F238E27FC236}">
                <a16:creationId xmlns:a16="http://schemas.microsoft.com/office/drawing/2014/main" id="{931C141F-D7E5-C2E0-21B2-426619DEFC2C}"/>
              </a:ext>
            </a:extLst>
          </p:cNvPr>
          <p:cNvSpPr txBox="1"/>
          <p:nvPr/>
        </p:nvSpPr>
        <p:spPr>
          <a:xfrm>
            <a:off x="7454504" y="1383320"/>
            <a:ext cx="6093618" cy="461665"/>
          </a:xfrm>
          <a:prstGeom prst="rect">
            <a:avLst/>
          </a:prstGeom>
          <a:noFill/>
        </p:spPr>
        <p:txBody>
          <a:bodyPr wrap="square">
            <a:spAutoFit/>
          </a:bodyPr>
          <a:lstStyle/>
          <a:p>
            <a:r>
              <a:rPr lang="en-GB" sz="2400" b="0" i="0" dirty="0">
                <a:solidFill>
                  <a:srgbClr val="008A26"/>
                </a:solidFill>
                <a:effectLst/>
                <a:latin typeface="Cera Pro Macmillan" panose="00000500000000000000" pitchFamily="2" charset="0"/>
              </a:rPr>
              <a:t>CDKN2A</a:t>
            </a:r>
            <a:endParaRPr lang="en-GB" sz="2400" dirty="0">
              <a:latin typeface="Cera Pro Macmillan" panose="00000500000000000000" pitchFamily="2" charset="0"/>
            </a:endParaRPr>
          </a:p>
        </p:txBody>
      </p:sp>
      <p:sp>
        <p:nvSpPr>
          <p:cNvPr id="16" name="TextBox 15">
            <a:extLst>
              <a:ext uri="{FF2B5EF4-FFF2-40B4-BE49-F238E27FC236}">
                <a16:creationId xmlns:a16="http://schemas.microsoft.com/office/drawing/2014/main" id="{3BB1A07F-EF75-F281-CCC2-5D2567FE6AE2}"/>
              </a:ext>
            </a:extLst>
          </p:cNvPr>
          <p:cNvSpPr txBox="1"/>
          <p:nvPr/>
        </p:nvSpPr>
        <p:spPr>
          <a:xfrm>
            <a:off x="7454504" y="1898970"/>
            <a:ext cx="6772274" cy="1015663"/>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Diagnostic uncertainty re </a:t>
            </a:r>
          </a:p>
          <a:p>
            <a:r>
              <a:rPr lang="en-GB" sz="2000" b="0" i="0" dirty="0">
                <a:solidFill>
                  <a:srgbClr val="000000"/>
                </a:solidFill>
                <a:effectLst/>
                <a:latin typeface="Cera Pro Macmillan" panose="00000500000000000000" pitchFamily="2" charset="0"/>
              </a:rPr>
              <a:t>mesothelioma or benign or reactive </a:t>
            </a:r>
          </a:p>
          <a:p>
            <a:r>
              <a:rPr lang="en-GB" sz="2000" b="0" i="0" dirty="0">
                <a:solidFill>
                  <a:srgbClr val="000000"/>
                </a:solidFill>
                <a:effectLst/>
                <a:latin typeface="Cera Pro Macmillan" panose="00000500000000000000" pitchFamily="2" charset="0"/>
              </a:rPr>
              <a:t>mesothelial proliferations</a:t>
            </a:r>
            <a:endParaRPr lang="en-GB" sz="2000" dirty="0">
              <a:latin typeface="Cera Pro Macmillan" panose="00000500000000000000" pitchFamily="2" charset="0"/>
            </a:endParaRPr>
          </a:p>
        </p:txBody>
      </p:sp>
      <p:sp>
        <p:nvSpPr>
          <p:cNvPr id="18" name="TextBox 17">
            <a:extLst>
              <a:ext uri="{FF2B5EF4-FFF2-40B4-BE49-F238E27FC236}">
                <a16:creationId xmlns:a16="http://schemas.microsoft.com/office/drawing/2014/main" id="{FCC9781E-667B-39BA-C458-D4A52C8B81B8}"/>
              </a:ext>
            </a:extLst>
          </p:cNvPr>
          <p:cNvSpPr txBox="1"/>
          <p:nvPr/>
        </p:nvSpPr>
        <p:spPr>
          <a:xfrm>
            <a:off x="7454504" y="4984614"/>
            <a:ext cx="7115174" cy="461665"/>
          </a:xfrm>
          <a:prstGeom prst="rect">
            <a:avLst/>
          </a:prstGeom>
          <a:noFill/>
        </p:spPr>
        <p:txBody>
          <a:bodyPr wrap="square">
            <a:spAutoFit/>
          </a:bodyPr>
          <a:lstStyle/>
          <a:p>
            <a:r>
              <a:rPr lang="en-GB" sz="2400" b="0" i="0" dirty="0">
                <a:solidFill>
                  <a:srgbClr val="008A26"/>
                </a:solidFill>
                <a:effectLst/>
                <a:latin typeface="Cera Pro Macmillan" panose="00000500000000000000" pitchFamily="2" charset="0"/>
              </a:rPr>
              <a:t>Multitarget NGS panel (CDKN2A)</a:t>
            </a:r>
            <a:endParaRPr lang="en-GB" sz="2400" dirty="0">
              <a:latin typeface="Cera Pro Macmillan" panose="00000500000000000000" pitchFamily="2" charset="0"/>
            </a:endParaRPr>
          </a:p>
        </p:txBody>
      </p:sp>
      <p:sp>
        <p:nvSpPr>
          <p:cNvPr id="20" name="TextBox 19">
            <a:extLst>
              <a:ext uri="{FF2B5EF4-FFF2-40B4-BE49-F238E27FC236}">
                <a16:creationId xmlns:a16="http://schemas.microsoft.com/office/drawing/2014/main" id="{1FD23F22-AC26-DD77-B488-E4498445BB04}"/>
              </a:ext>
            </a:extLst>
          </p:cNvPr>
          <p:cNvSpPr txBox="1"/>
          <p:nvPr/>
        </p:nvSpPr>
        <p:spPr>
          <a:xfrm>
            <a:off x="7454504" y="3181646"/>
            <a:ext cx="7286624" cy="830997"/>
          </a:xfrm>
          <a:prstGeom prst="rect">
            <a:avLst/>
          </a:prstGeom>
          <a:noFill/>
        </p:spPr>
        <p:txBody>
          <a:bodyPr wrap="square">
            <a:spAutoFit/>
          </a:bodyPr>
          <a:lstStyle/>
          <a:p>
            <a:r>
              <a:rPr lang="en-GB" sz="2400" b="0" i="0" dirty="0">
                <a:solidFill>
                  <a:srgbClr val="008A26"/>
                </a:solidFill>
                <a:effectLst/>
                <a:latin typeface="Cera Pro Macmillan" panose="00000500000000000000" pitchFamily="2" charset="0"/>
              </a:rPr>
              <a:t>Multitarget NGS panel NTRK1, </a:t>
            </a:r>
          </a:p>
          <a:p>
            <a:r>
              <a:rPr lang="en-GB" sz="2400" b="0" i="0" dirty="0">
                <a:solidFill>
                  <a:srgbClr val="008A26"/>
                </a:solidFill>
                <a:effectLst/>
                <a:latin typeface="Cera Pro Macmillan" panose="00000500000000000000" pitchFamily="2" charset="0"/>
              </a:rPr>
              <a:t>NTRK2, NTRK3</a:t>
            </a:r>
            <a:endParaRPr lang="en-GB" sz="2400" dirty="0">
              <a:latin typeface="Cera Pro Macmillan" panose="00000500000000000000" pitchFamily="2" charset="0"/>
            </a:endParaRPr>
          </a:p>
        </p:txBody>
      </p:sp>
      <p:sp>
        <p:nvSpPr>
          <p:cNvPr id="22" name="TextBox 21">
            <a:extLst>
              <a:ext uri="{FF2B5EF4-FFF2-40B4-BE49-F238E27FC236}">
                <a16:creationId xmlns:a16="http://schemas.microsoft.com/office/drawing/2014/main" id="{5A4E421D-A3EA-111F-DDDE-8A70168E7E5E}"/>
              </a:ext>
            </a:extLst>
          </p:cNvPr>
          <p:cNvSpPr txBox="1"/>
          <p:nvPr/>
        </p:nvSpPr>
        <p:spPr>
          <a:xfrm>
            <a:off x="7454504" y="4011322"/>
            <a:ext cx="7372350" cy="707886"/>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Clinical status means eligible for NTRK</a:t>
            </a:r>
          </a:p>
          <a:p>
            <a:r>
              <a:rPr lang="en-GB" sz="2000" b="0" i="0" dirty="0">
                <a:solidFill>
                  <a:srgbClr val="000000"/>
                </a:solidFill>
                <a:effectLst/>
                <a:latin typeface="Cera Pro Macmillan" panose="00000500000000000000" pitchFamily="2" charset="0"/>
              </a:rPr>
              <a:t>inhibitor if NTRK variation detected.</a:t>
            </a:r>
            <a:endParaRPr lang="en-GB" sz="2000" dirty="0">
              <a:latin typeface="Cera Pro Macmillan" panose="00000500000000000000" pitchFamily="2" charset="0"/>
            </a:endParaRPr>
          </a:p>
        </p:txBody>
      </p:sp>
      <p:sp>
        <p:nvSpPr>
          <p:cNvPr id="24" name="TextBox 23">
            <a:extLst>
              <a:ext uri="{FF2B5EF4-FFF2-40B4-BE49-F238E27FC236}">
                <a16:creationId xmlns:a16="http://schemas.microsoft.com/office/drawing/2014/main" id="{17DC8E5B-2565-EA2C-D3E2-F4A8DFFFC39F}"/>
              </a:ext>
            </a:extLst>
          </p:cNvPr>
          <p:cNvSpPr txBox="1"/>
          <p:nvPr/>
        </p:nvSpPr>
        <p:spPr>
          <a:xfrm>
            <a:off x="7454504" y="5548884"/>
            <a:ext cx="7415212" cy="1015663"/>
          </a:xfrm>
          <a:prstGeom prst="rect">
            <a:avLst/>
          </a:prstGeom>
          <a:noFill/>
        </p:spPr>
        <p:txBody>
          <a:bodyPr wrap="square">
            <a:spAutoFit/>
          </a:bodyPr>
          <a:lstStyle/>
          <a:p>
            <a:r>
              <a:rPr lang="en-GB" sz="2000" b="0" i="0" dirty="0">
                <a:solidFill>
                  <a:srgbClr val="000000"/>
                </a:solidFill>
                <a:effectLst/>
                <a:latin typeface="Cera Pro Macmillan" panose="00000500000000000000" pitchFamily="2" charset="0"/>
              </a:rPr>
              <a:t>Diagnostic uncertainty re </a:t>
            </a:r>
          </a:p>
          <a:p>
            <a:r>
              <a:rPr lang="en-GB" sz="2000" b="0" i="0" dirty="0">
                <a:solidFill>
                  <a:srgbClr val="000000"/>
                </a:solidFill>
                <a:effectLst/>
                <a:latin typeface="Cera Pro Macmillan" panose="00000500000000000000" pitchFamily="2" charset="0"/>
              </a:rPr>
              <a:t>mesothelioma or benign or reactive </a:t>
            </a:r>
          </a:p>
          <a:p>
            <a:r>
              <a:rPr lang="en-GB" sz="2000" b="0" i="0" dirty="0">
                <a:solidFill>
                  <a:srgbClr val="000000"/>
                </a:solidFill>
                <a:effectLst/>
                <a:latin typeface="Cera Pro Macmillan" panose="00000500000000000000" pitchFamily="2" charset="0"/>
              </a:rPr>
              <a:t>mesothelial proliferations.</a:t>
            </a:r>
            <a:endParaRPr lang="en-GB" sz="2000" dirty="0">
              <a:latin typeface="Cera Pro Macmillan" panose="00000500000000000000" pitchFamily="2" charset="0"/>
            </a:endParaRPr>
          </a:p>
        </p:txBody>
      </p:sp>
      <p:pic>
        <p:nvPicPr>
          <p:cNvPr id="26" name="Picture 25" descr="A person wearing a white coat and blue gloves&#10;&#10;AI-generated content may be incorrect.">
            <a:extLst>
              <a:ext uri="{FF2B5EF4-FFF2-40B4-BE49-F238E27FC236}">
                <a16:creationId xmlns:a16="http://schemas.microsoft.com/office/drawing/2014/main" id="{5348B78B-4ACB-C8D2-E0C0-1FE1F59CA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0438"/>
            <a:ext cx="6343650" cy="1931888"/>
          </a:xfrm>
          <a:prstGeom prst="rect">
            <a:avLst/>
          </a:prstGeom>
        </p:spPr>
      </p:pic>
    </p:spTree>
    <p:extLst>
      <p:ext uri="{BB962C8B-B14F-4D97-AF65-F5344CB8AC3E}">
        <p14:creationId xmlns:p14="http://schemas.microsoft.com/office/powerpoint/2010/main" val="319545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process flow&#10;&#10;AI-generated content may be incorrect.">
            <a:extLst>
              <a:ext uri="{FF2B5EF4-FFF2-40B4-BE49-F238E27FC236}">
                <a16:creationId xmlns:a16="http://schemas.microsoft.com/office/drawing/2014/main" id="{BE66F66A-3A4F-C9A7-7DF5-538A14F9C3DB}"/>
              </a:ext>
            </a:extLst>
          </p:cNvPr>
          <p:cNvPicPr>
            <a:picLocks noChangeAspect="1"/>
          </p:cNvPicPr>
          <p:nvPr/>
        </p:nvPicPr>
        <p:blipFill>
          <a:blip r:embed="rId3">
            <a:extLst>
              <a:ext uri="{28A0092B-C50C-407E-A947-70E740481C1C}">
                <a14:useLocalDpi xmlns:a14="http://schemas.microsoft.com/office/drawing/2010/main" val="0"/>
              </a:ext>
            </a:extLst>
          </a:blip>
          <a:srcRect r="125"/>
          <a:stretch>
            <a:fillRect/>
          </a:stretch>
        </p:blipFill>
        <p:spPr>
          <a:xfrm>
            <a:off x="20" y="10"/>
            <a:ext cx="6095980" cy="6857990"/>
          </a:xfrm>
          <a:prstGeom prst="rect">
            <a:avLst/>
          </a:prstGeom>
          <a:noFill/>
        </p:spPr>
      </p:pic>
      <p:sp>
        <p:nvSpPr>
          <p:cNvPr id="7" name="TextBox 6">
            <a:extLst>
              <a:ext uri="{FF2B5EF4-FFF2-40B4-BE49-F238E27FC236}">
                <a16:creationId xmlns:a16="http://schemas.microsoft.com/office/drawing/2014/main" id="{6660D20F-D705-EDEC-1ED0-A0EB2D45D874}"/>
              </a:ext>
            </a:extLst>
          </p:cNvPr>
          <p:cNvSpPr txBox="1"/>
          <p:nvPr/>
        </p:nvSpPr>
        <p:spPr>
          <a:xfrm>
            <a:off x="6600865" y="2174887"/>
            <a:ext cx="5004335" cy="1011767"/>
          </a:xfrm>
          <a:prstGeom prst="rect">
            <a:avLst/>
          </a:prstGeom>
        </p:spPr>
        <p:txBody>
          <a:bodyPr>
            <a:normAutofit lnSpcReduction="10000"/>
          </a:bodyPr>
          <a:lstStyle/>
          <a:p>
            <a:pPr defTabSz="685800">
              <a:lnSpc>
                <a:spcPct val="90000"/>
              </a:lnSpc>
              <a:spcBef>
                <a:spcPts val="750"/>
              </a:spcBef>
            </a:pPr>
            <a:r>
              <a:rPr lang="en-US" i="0" kern="1200" dirty="0">
                <a:effectLst/>
                <a:latin typeface="Cera Pro Macmillan" panose="00000500000000000000" pitchFamily="2" charset="0"/>
              </a:rPr>
              <a:t>The process is designed to </a:t>
            </a:r>
            <a:r>
              <a:rPr lang="en-US" i="0" kern="1200" dirty="0" err="1">
                <a:effectLst/>
                <a:latin typeface="Cera Pro Macmillan" panose="00000500000000000000" pitchFamily="2" charset="0"/>
              </a:rPr>
              <a:t>standardise</a:t>
            </a:r>
            <a:r>
              <a:rPr lang="en-US" i="0" kern="1200" dirty="0">
                <a:effectLst/>
                <a:latin typeface="Cera Pro Macmillan" panose="00000500000000000000" pitchFamily="2" charset="0"/>
              </a:rPr>
              <a:t> and accelerate the testing protocol to provide patients with more rapid access to targeted therapies</a:t>
            </a:r>
            <a:endParaRPr lang="en-US" i="0" kern="1200" dirty="0">
              <a:latin typeface="Cera Pro Macmillan" panose="00000500000000000000" pitchFamily="2" charset="0"/>
            </a:endParaRPr>
          </a:p>
        </p:txBody>
      </p:sp>
      <p:sp>
        <p:nvSpPr>
          <p:cNvPr id="5" name="TextBox 4">
            <a:extLst>
              <a:ext uri="{FF2B5EF4-FFF2-40B4-BE49-F238E27FC236}">
                <a16:creationId xmlns:a16="http://schemas.microsoft.com/office/drawing/2014/main" id="{A62954C7-A330-5C6C-8CAB-A1F4A015C5F7}"/>
              </a:ext>
            </a:extLst>
          </p:cNvPr>
          <p:cNvSpPr txBox="1"/>
          <p:nvPr/>
        </p:nvSpPr>
        <p:spPr>
          <a:xfrm>
            <a:off x="6600865" y="3563230"/>
            <a:ext cx="4984750" cy="3146425"/>
          </a:xfrm>
          <a:prstGeom prst="rect">
            <a:avLst/>
          </a:prstGeom>
        </p:spPr>
        <p:txBody>
          <a:bodyPr>
            <a:normAutofit/>
          </a:bodyPr>
          <a:lstStyle/>
          <a:p>
            <a:pPr defTabSz="685800">
              <a:lnSpc>
                <a:spcPct val="90000"/>
              </a:lnSpc>
              <a:spcBef>
                <a:spcPts val="750"/>
              </a:spcBef>
            </a:pPr>
            <a:r>
              <a:rPr lang="en-US" sz="1867" b="0" i="0" kern="1200" dirty="0">
                <a:solidFill>
                  <a:srgbClr val="000000"/>
                </a:solidFill>
                <a:effectLst/>
                <a:latin typeface="Cera Pro Macmillan" panose="00000500000000000000" pitchFamily="2" charset="0"/>
              </a:rPr>
              <a:t>Based on the All Wales Non-small cell lung cancer (NSCLC) biomarker testing pathway, biomarker testing is initiated automatically (via a process called reflex testing) after a histopathological diagnosis has been made from a tissue biopsy</a:t>
            </a:r>
            <a:endParaRPr lang="en-US" sz="1867" b="0" i="0" kern="1200" dirty="0">
              <a:solidFill>
                <a:srgbClr val="000000"/>
              </a:solidFill>
              <a:latin typeface="Cera Pro Macmillan" panose="00000500000000000000" pitchFamily="2" charset="0"/>
            </a:endParaRPr>
          </a:p>
        </p:txBody>
      </p:sp>
      <p:sp>
        <p:nvSpPr>
          <p:cNvPr id="3" name="Slide Number Placeholder 2">
            <a:extLst>
              <a:ext uri="{FF2B5EF4-FFF2-40B4-BE49-F238E27FC236}">
                <a16:creationId xmlns:a16="http://schemas.microsoft.com/office/drawing/2014/main" id="{D7A364C3-1860-2005-7C2B-6FB636D60EB9}"/>
              </a:ext>
            </a:extLst>
          </p:cNvPr>
          <p:cNvSpPr>
            <a:spLocks noGrp="1"/>
          </p:cNvSpPr>
          <p:nvPr>
            <p:ph type="sldNum" sz="quarter" idx="4"/>
          </p:nvPr>
        </p:nvSpPr>
        <p:spPr>
          <a:xfrm>
            <a:off x="9843436" y="6419975"/>
            <a:ext cx="2176379" cy="289680"/>
          </a:xfrm>
        </p:spPr>
        <p:txBody>
          <a:bodyPr>
            <a:normAutofit/>
          </a:bodyPr>
          <a:lstStyle/>
          <a:p>
            <a:pPr>
              <a:lnSpc>
                <a:spcPct val="90000"/>
              </a:lnSpc>
              <a:spcAft>
                <a:spcPts val="600"/>
              </a:spcAft>
            </a:pPr>
            <a:fld id="{13E720D1-33D3-BB45-AA0D-AFB41DB6A7F2}" type="slidenum">
              <a:rPr lang="en-US" smtClean="0"/>
              <a:pPr>
                <a:lnSpc>
                  <a:spcPct val="90000"/>
                </a:lnSpc>
                <a:spcAft>
                  <a:spcPts val="600"/>
                </a:spcAft>
              </a:pPr>
              <a:t>15</a:t>
            </a:fld>
            <a:endParaRPr lang="en-US"/>
          </a:p>
        </p:txBody>
      </p:sp>
      <p:sp>
        <p:nvSpPr>
          <p:cNvPr id="10" name="TextBox 9">
            <a:extLst>
              <a:ext uri="{FF2B5EF4-FFF2-40B4-BE49-F238E27FC236}">
                <a16:creationId xmlns:a16="http://schemas.microsoft.com/office/drawing/2014/main" id="{F101200D-50F9-0FB6-3188-BD1091C7E7BD}"/>
              </a:ext>
            </a:extLst>
          </p:cNvPr>
          <p:cNvSpPr txBox="1"/>
          <p:nvPr/>
        </p:nvSpPr>
        <p:spPr>
          <a:xfrm>
            <a:off x="6800850" y="571500"/>
            <a:ext cx="4643438" cy="830997"/>
          </a:xfrm>
          <a:prstGeom prst="rect">
            <a:avLst/>
          </a:prstGeom>
          <a:noFill/>
        </p:spPr>
        <p:txBody>
          <a:bodyPr wrap="square" rtlCol="0">
            <a:spAutoFit/>
          </a:bodyPr>
          <a:lstStyle/>
          <a:p>
            <a:r>
              <a:rPr lang="en-GB" sz="2400" b="1" dirty="0">
                <a:solidFill>
                  <a:srgbClr val="008A25"/>
                </a:solidFill>
                <a:latin typeface="Cera Pro Macmillan" panose="00000500000000000000" pitchFamily="2" charset="0"/>
              </a:rPr>
              <a:t>All Wales Lung cancer Biomarker Testing Pathway</a:t>
            </a:r>
          </a:p>
        </p:txBody>
      </p:sp>
    </p:spTree>
    <p:extLst>
      <p:ext uri="{BB962C8B-B14F-4D97-AF65-F5344CB8AC3E}">
        <p14:creationId xmlns:p14="http://schemas.microsoft.com/office/powerpoint/2010/main" val="2236606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3728B55-9257-42AD-B800-EC48A9DC2E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5" name="Rectangle 2">
            <a:extLst>
              <a:ext uri="{FF2B5EF4-FFF2-40B4-BE49-F238E27FC236}">
                <a16:creationId xmlns:a16="http://schemas.microsoft.com/office/drawing/2014/main" id="{0DC3D826-48AD-451E-22D5-E6720908BA4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7" name="Picture 6" descr="A person touching a person's shoulder&#10;&#10;AI-generated content may be incorrect.">
            <a:extLst>
              <a:ext uri="{FF2B5EF4-FFF2-40B4-BE49-F238E27FC236}">
                <a16:creationId xmlns:a16="http://schemas.microsoft.com/office/drawing/2014/main" id="{C1A3BF04-9F51-7C0C-5CDD-BEC254F3E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043" y="0"/>
            <a:ext cx="5068957" cy="6858000"/>
          </a:xfrm>
          <a:prstGeom prst="rect">
            <a:avLst/>
          </a:prstGeom>
        </p:spPr>
      </p:pic>
      <p:pic>
        <p:nvPicPr>
          <p:cNvPr id="9" name="Picture 8">
            <a:extLst>
              <a:ext uri="{FF2B5EF4-FFF2-40B4-BE49-F238E27FC236}">
                <a16:creationId xmlns:a16="http://schemas.microsoft.com/office/drawing/2014/main" id="{621320FE-65ED-C073-786D-1037936F8A4F}"/>
              </a:ext>
            </a:extLst>
          </p:cNvPr>
          <p:cNvPicPr>
            <a:picLocks noChangeAspect="1"/>
          </p:cNvPicPr>
          <p:nvPr/>
        </p:nvPicPr>
        <p:blipFill>
          <a:blip r:embed="rId3"/>
          <a:stretch>
            <a:fillRect/>
          </a:stretch>
        </p:blipFill>
        <p:spPr>
          <a:xfrm>
            <a:off x="152399" y="1300163"/>
            <a:ext cx="6818243" cy="4071935"/>
          </a:xfrm>
          <a:prstGeom prst="rect">
            <a:avLst/>
          </a:prstGeom>
        </p:spPr>
      </p:pic>
    </p:spTree>
    <p:extLst>
      <p:ext uri="{BB962C8B-B14F-4D97-AF65-F5344CB8AC3E}">
        <p14:creationId xmlns:p14="http://schemas.microsoft.com/office/powerpoint/2010/main" val="1920000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ewspaper&#10;&#10;Description automatically generated">
            <a:extLst>
              <a:ext uri="{FF2B5EF4-FFF2-40B4-BE49-F238E27FC236}">
                <a16:creationId xmlns:a16="http://schemas.microsoft.com/office/drawing/2014/main" id="{65E35F01-4499-92B7-F0F9-921DE5648A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3559">
            <a:off x="443273" y="555585"/>
            <a:ext cx="4092960" cy="4610347"/>
          </a:xfrm>
          <a:prstGeom prst="rect">
            <a:avLst/>
          </a:prstGeom>
        </p:spPr>
      </p:pic>
      <p:pic>
        <p:nvPicPr>
          <p:cNvPr id="3" name="Picture 2">
            <a:extLst>
              <a:ext uri="{FF2B5EF4-FFF2-40B4-BE49-F238E27FC236}">
                <a16:creationId xmlns:a16="http://schemas.microsoft.com/office/drawing/2014/main" id="{6202BD2E-3C98-800C-2285-8369654878AC}"/>
              </a:ext>
            </a:extLst>
          </p:cNvPr>
          <p:cNvPicPr>
            <a:picLocks noChangeAspect="1"/>
          </p:cNvPicPr>
          <p:nvPr/>
        </p:nvPicPr>
        <p:blipFill>
          <a:blip r:embed="rId3"/>
          <a:stretch>
            <a:fillRect/>
          </a:stretch>
        </p:blipFill>
        <p:spPr>
          <a:xfrm rot="1176569">
            <a:off x="4765077" y="662152"/>
            <a:ext cx="3633394" cy="4164429"/>
          </a:xfrm>
          <a:prstGeom prst="rect">
            <a:avLst/>
          </a:prstGeom>
        </p:spPr>
      </p:pic>
      <p:pic>
        <p:nvPicPr>
          <p:cNvPr id="4" name="Picture 4">
            <a:extLst>
              <a:ext uri="{FF2B5EF4-FFF2-40B4-BE49-F238E27FC236}">
                <a16:creationId xmlns:a16="http://schemas.microsoft.com/office/drawing/2014/main" id="{D8632CBA-F91A-0C33-5CD7-593C673C50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6139" y="173220"/>
            <a:ext cx="3006628" cy="30066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E88576-5ED8-52CC-ADAB-79F33D599D87}"/>
              </a:ext>
            </a:extLst>
          </p:cNvPr>
          <p:cNvSpPr txBox="1"/>
          <p:nvPr/>
        </p:nvSpPr>
        <p:spPr>
          <a:xfrm>
            <a:off x="3915835" y="5315514"/>
            <a:ext cx="6093618" cy="1200329"/>
          </a:xfrm>
          <a:prstGeom prst="rect">
            <a:avLst/>
          </a:prstGeom>
          <a:noFill/>
        </p:spPr>
        <p:txBody>
          <a:bodyPr wrap="square">
            <a:spAutoFit/>
          </a:bodyPr>
          <a:lstStyle/>
          <a:p>
            <a:r>
              <a:rPr lang="en-GB" sz="2400" dirty="0">
                <a:latin typeface="Cera Pro Macmillan" panose="00000500000000000000" pitchFamily="2" charset="0"/>
              </a:rPr>
              <a:t>Both sisters</a:t>
            </a:r>
            <a:r>
              <a:rPr lang="en-GB" sz="2400" baseline="0" dirty="0">
                <a:latin typeface="Cera Pro Macmillan" panose="00000500000000000000" pitchFamily="2" charset="0"/>
              </a:rPr>
              <a:t> have a PALB 2 alteration.</a:t>
            </a:r>
          </a:p>
          <a:p>
            <a:r>
              <a:rPr lang="en-GB" sz="2400" baseline="0" dirty="0">
                <a:latin typeface="Cera Pro Macmillan" panose="00000500000000000000" pitchFamily="2" charset="0"/>
              </a:rPr>
              <a:t>Donna has had breast cancer and Jade has had risk –reducing surgery </a:t>
            </a:r>
            <a:endParaRPr lang="en-GB" sz="2400" dirty="0">
              <a:latin typeface="Cera Pro Macmillan" panose="00000500000000000000" pitchFamily="2" charset="0"/>
            </a:endParaRPr>
          </a:p>
        </p:txBody>
      </p:sp>
    </p:spTree>
    <p:extLst>
      <p:ext uri="{BB962C8B-B14F-4D97-AF65-F5344CB8AC3E}">
        <p14:creationId xmlns:p14="http://schemas.microsoft.com/office/powerpoint/2010/main" val="216475176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878C0-2A8F-DD18-AA24-960AF06F0FC7}"/>
              </a:ext>
            </a:extLst>
          </p:cNvPr>
          <p:cNvSpPr>
            <a:spLocks noGrp="1"/>
          </p:cNvSpPr>
          <p:nvPr>
            <p:ph type="body" sz="quarter" idx="10"/>
          </p:nvPr>
        </p:nvSpPr>
        <p:spPr>
          <a:xfrm>
            <a:off x="878789" y="443500"/>
            <a:ext cx="10551211" cy="1011767"/>
          </a:xfrm>
        </p:spPr>
        <p:txBody>
          <a:bodyPr/>
          <a:lstStyle/>
          <a:p>
            <a:r>
              <a:rPr lang="en-GB" dirty="0"/>
              <a:t>Breast cancer biomarker testing</a:t>
            </a:r>
          </a:p>
        </p:txBody>
      </p:sp>
      <p:sp>
        <p:nvSpPr>
          <p:cNvPr id="3" name="Text Placeholder 2">
            <a:extLst>
              <a:ext uri="{FF2B5EF4-FFF2-40B4-BE49-F238E27FC236}">
                <a16:creationId xmlns:a16="http://schemas.microsoft.com/office/drawing/2014/main" id="{62C972C8-2FF2-6980-4F1F-692F63FF8774}"/>
              </a:ext>
            </a:extLst>
          </p:cNvPr>
          <p:cNvSpPr>
            <a:spLocks noGrp="1"/>
          </p:cNvSpPr>
          <p:nvPr>
            <p:ph type="body" sz="quarter" idx="11"/>
          </p:nvPr>
        </p:nvSpPr>
        <p:spPr>
          <a:xfrm>
            <a:off x="619657" y="1455267"/>
            <a:ext cx="11124668" cy="4302595"/>
          </a:xfrm>
        </p:spPr>
        <p:txBody>
          <a:bodyPr/>
          <a:lstStyle/>
          <a:p>
            <a:r>
              <a:rPr lang="en-GB" sz="2400" dirty="0">
                <a:latin typeface="Cera Pro Macmillan" panose="00000500000000000000" pitchFamily="2" charset="0"/>
              </a:rPr>
              <a:t>Biomarker testing for breast cancer analyses a tumour's unique genes and proteins to personalize treatment, guiding the selection of targeted therapies, hormonal therapies, or immunotherapies that are more likely to be effective for a patient's specific cancer. </a:t>
            </a:r>
          </a:p>
          <a:p>
            <a:r>
              <a:rPr lang="en-GB" sz="2400" dirty="0">
                <a:latin typeface="Cera Pro Macmillan" panose="00000500000000000000" pitchFamily="2" charset="0"/>
              </a:rPr>
              <a:t>Key breast cancer biomarkers include: </a:t>
            </a:r>
          </a:p>
          <a:p>
            <a:r>
              <a:rPr lang="en-GB" sz="2400" dirty="0" err="1">
                <a:latin typeface="Cera Pro Macmillan" panose="00000500000000000000" pitchFamily="2" charset="0"/>
                <a:hlinkClick r:id="rId3"/>
              </a:rPr>
              <a:t>Estrogen</a:t>
            </a:r>
            <a:r>
              <a:rPr lang="en-GB" sz="2400" dirty="0">
                <a:latin typeface="Cera Pro Macmillan" panose="00000500000000000000" pitchFamily="2" charset="0"/>
                <a:hlinkClick r:id="rId3"/>
              </a:rPr>
              <a:t> Receptor</a:t>
            </a:r>
            <a:r>
              <a:rPr lang="en-GB" sz="2400" dirty="0">
                <a:latin typeface="Cera Pro Macmillan" panose="00000500000000000000" pitchFamily="2" charset="0"/>
              </a:rPr>
              <a:t> </a:t>
            </a:r>
            <a:r>
              <a:rPr lang="en-GB" sz="2400" dirty="0">
                <a:latin typeface="Cera Pro Macmillan" panose="00000500000000000000" pitchFamily="2" charset="0"/>
                <a:hlinkClick r:id="rId3"/>
              </a:rPr>
              <a:t>(ER)</a:t>
            </a:r>
            <a:r>
              <a:rPr lang="en-GB" sz="2400" dirty="0">
                <a:latin typeface="Cera Pro Macmillan" panose="00000500000000000000" pitchFamily="2" charset="0"/>
              </a:rPr>
              <a:t> and </a:t>
            </a:r>
          </a:p>
          <a:p>
            <a:r>
              <a:rPr lang="en-GB" sz="2400" dirty="0">
                <a:latin typeface="Cera Pro Macmillan" panose="00000500000000000000" pitchFamily="2" charset="0"/>
                <a:hlinkClick r:id="rId4"/>
              </a:rPr>
              <a:t>Progesterone Receptor (PR)</a:t>
            </a:r>
            <a:r>
              <a:rPr lang="en-GB" sz="2400" dirty="0">
                <a:latin typeface="Cera Pro Macmillan" panose="00000500000000000000" pitchFamily="2" charset="0"/>
              </a:rPr>
              <a:t> status for hormone-sensitive cancers </a:t>
            </a:r>
            <a:r>
              <a:rPr lang="en-GB" sz="2400" dirty="0">
                <a:latin typeface="Cera Pro Macmillan" panose="00000500000000000000" pitchFamily="2" charset="0"/>
                <a:hlinkClick r:id="rId5"/>
              </a:rPr>
              <a:t>HER2</a:t>
            </a:r>
            <a:r>
              <a:rPr lang="en-GB" sz="2400" dirty="0">
                <a:latin typeface="Cera Pro Macmillan" panose="00000500000000000000" pitchFamily="2" charset="0"/>
              </a:rPr>
              <a:t> and </a:t>
            </a:r>
            <a:r>
              <a:rPr lang="en-GB" sz="2400" dirty="0">
                <a:latin typeface="Cera Pro Macmillan" panose="00000500000000000000" pitchFamily="2" charset="0"/>
                <a:hlinkClick r:id="rId6"/>
              </a:rPr>
              <a:t>PD-L1</a:t>
            </a:r>
            <a:r>
              <a:rPr lang="en-GB" sz="2400" dirty="0">
                <a:latin typeface="Cera Pro Macmillan" panose="00000500000000000000" pitchFamily="2" charset="0"/>
              </a:rPr>
              <a:t> status for other treatment approaches. </a:t>
            </a:r>
          </a:p>
          <a:p>
            <a:r>
              <a:rPr lang="en-GB" sz="2400" dirty="0">
                <a:latin typeface="Cera Pro Macmillan" panose="00000500000000000000" pitchFamily="2" charset="0"/>
              </a:rPr>
              <a:t>Testing can be comprehensive, such as using </a:t>
            </a:r>
            <a:r>
              <a:rPr lang="en-GB" sz="2400" dirty="0">
                <a:latin typeface="Cera Pro Macmillan" panose="00000500000000000000" pitchFamily="2" charset="0"/>
                <a:hlinkClick r:id="rId7"/>
              </a:rPr>
              <a:t>Next-Generation Sequencing (NGS)</a:t>
            </a:r>
            <a:r>
              <a:rPr lang="en-GB" sz="2400" dirty="0">
                <a:latin typeface="Cera Pro Macmillan" panose="00000500000000000000" pitchFamily="2" charset="0"/>
              </a:rPr>
              <a:t>, to identify multiple genetic changes and inform treatment choices for a more precise and effective outcome</a:t>
            </a:r>
          </a:p>
        </p:txBody>
      </p:sp>
      <p:sp>
        <p:nvSpPr>
          <p:cNvPr id="5" name="Slide Number Placeholder 4">
            <a:extLst>
              <a:ext uri="{FF2B5EF4-FFF2-40B4-BE49-F238E27FC236}">
                <a16:creationId xmlns:a16="http://schemas.microsoft.com/office/drawing/2014/main" id="{068458C3-BF64-362E-8588-E249B7690E6C}"/>
              </a:ext>
            </a:extLst>
          </p:cNvPr>
          <p:cNvSpPr>
            <a:spLocks noGrp="1"/>
          </p:cNvSpPr>
          <p:nvPr>
            <p:ph type="sldNum" sz="quarter" idx="4"/>
          </p:nvPr>
        </p:nvSpPr>
        <p:spPr/>
        <p:txBody>
          <a:bodyPr/>
          <a:lstStyle/>
          <a:p>
            <a:fld id="{EAD1CAA2-85BA-9A44-88A0-508439A2FD79}" type="slidenum">
              <a:rPr lang="en-US" smtClean="0"/>
              <a:pPr/>
              <a:t>18</a:t>
            </a:fld>
            <a:endParaRPr lang="en-US"/>
          </a:p>
        </p:txBody>
      </p:sp>
    </p:spTree>
    <p:extLst>
      <p:ext uri="{BB962C8B-B14F-4D97-AF65-F5344CB8AC3E}">
        <p14:creationId xmlns:p14="http://schemas.microsoft.com/office/powerpoint/2010/main" val="2695350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01457A-F504-B84D-B2BC-EC9B1ECDDBD1}"/>
              </a:ext>
            </a:extLst>
          </p:cNvPr>
          <p:cNvSpPr>
            <a:spLocks noGrp="1"/>
          </p:cNvSpPr>
          <p:nvPr>
            <p:ph type="body" sz="quarter" idx="10"/>
          </p:nvPr>
        </p:nvSpPr>
        <p:spPr>
          <a:xfrm>
            <a:off x="416970" y="365583"/>
            <a:ext cx="11602844" cy="788965"/>
          </a:xfrm>
        </p:spPr>
        <p:txBody>
          <a:bodyPr/>
          <a:lstStyle/>
          <a:p>
            <a:r>
              <a:rPr lang="en-US" sz="4800" dirty="0"/>
              <a:t>Breast cancer</a:t>
            </a:r>
            <a:endParaRPr lang="en-US" dirty="0"/>
          </a:p>
        </p:txBody>
      </p:sp>
      <p:sp>
        <p:nvSpPr>
          <p:cNvPr id="5" name="Slide Number Placeholder 4">
            <a:extLst>
              <a:ext uri="{FF2B5EF4-FFF2-40B4-BE49-F238E27FC236}">
                <a16:creationId xmlns:a16="http://schemas.microsoft.com/office/drawing/2014/main" id="{7470F558-A29B-AF4C-9952-3B692722B276}"/>
              </a:ext>
            </a:extLst>
          </p:cNvPr>
          <p:cNvSpPr>
            <a:spLocks noGrp="1"/>
          </p:cNvSpPr>
          <p:nvPr>
            <p:ph type="sldNum" sz="quarter" idx="4"/>
          </p:nvPr>
        </p:nvSpPr>
        <p:spPr>
          <a:xfrm>
            <a:off x="11531600" y="6419975"/>
            <a:ext cx="488216" cy="289680"/>
          </a:xfrm>
          <a:prstGeom prst="rect">
            <a:avLst/>
          </a:prstGeom>
        </p:spPr>
        <p:txBody>
          <a:bodyPr/>
          <a:lstStyle/>
          <a:p>
            <a:fld id="{7DA9A52E-56B8-D349-B78E-B6AE21D3C290}" type="slidenum">
              <a:rPr lang="en-US"/>
              <a:pPr/>
              <a:t>19</a:t>
            </a:fld>
            <a:endParaRPr lang="en-US"/>
          </a:p>
        </p:txBody>
      </p:sp>
      <p:sp>
        <p:nvSpPr>
          <p:cNvPr id="8" name="Rectangle: Rounded Corners 7">
            <a:hlinkClick r:id="rId3" action="ppaction://hlinksldjump"/>
            <a:hlinkHover r:id="" action="ppaction://noaction" highlightClick="1"/>
            <a:extLst>
              <a:ext uri="{FF2B5EF4-FFF2-40B4-BE49-F238E27FC236}">
                <a16:creationId xmlns:a16="http://schemas.microsoft.com/office/drawing/2014/main" id="{49197317-5C80-4A67-8EAE-A484DBB9E7D6}"/>
              </a:ext>
            </a:extLst>
          </p:cNvPr>
          <p:cNvSpPr/>
          <p:nvPr/>
        </p:nvSpPr>
        <p:spPr>
          <a:xfrm>
            <a:off x="609776" y="2735004"/>
            <a:ext cx="1439611" cy="13879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dirty="0"/>
              <a:t>BRCA1 </a:t>
            </a:r>
            <a:r>
              <a:rPr lang="en-GB" sz="1600" b="1" dirty="0"/>
              <a:t>&amp; </a:t>
            </a:r>
            <a:r>
              <a:rPr lang="en-GB" sz="1600" b="1" i="1" dirty="0"/>
              <a:t>BRCA2</a:t>
            </a:r>
            <a:endParaRPr lang="en-GB" sz="1600" i="1" dirty="0"/>
          </a:p>
        </p:txBody>
      </p:sp>
      <p:sp>
        <p:nvSpPr>
          <p:cNvPr id="12" name="TextBox 11">
            <a:extLst>
              <a:ext uri="{FF2B5EF4-FFF2-40B4-BE49-F238E27FC236}">
                <a16:creationId xmlns:a16="http://schemas.microsoft.com/office/drawing/2014/main" id="{FFC45050-AFD4-469F-9A1C-42225ADAC76D}"/>
              </a:ext>
            </a:extLst>
          </p:cNvPr>
          <p:cNvSpPr txBox="1"/>
          <p:nvPr/>
        </p:nvSpPr>
        <p:spPr>
          <a:xfrm>
            <a:off x="7793904" y="148345"/>
            <a:ext cx="3788317" cy="4524700"/>
          </a:xfrm>
          <a:prstGeom prst="rect">
            <a:avLst/>
          </a:prstGeom>
          <a:noFill/>
        </p:spPr>
        <p:txBody>
          <a:bodyPr wrap="square">
            <a:spAutoFit/>
          </a:bodyPr>
          <a:lstStyle/>
          <a:p>
            <a:r>
              <a:rPr lang="en-GB" sz="2401" b="1" u="sng" dirty="0">
                <a:solidFill>
                  <a:schemeClr val="accent1"/>
                </a:solidFill>
              </a:rPr>
              <a:t>What are the Breast Cancer Susceptibility Genes? </a:t>
            </a:r>
          </a:p>
          <a:p>
            <a:r>
              <a:rPr lang="en-GB" sz="2400" dirty="0">
                <a:latin typeface="Cera Pro Macmillan" panose="00000500000000000000" pitchFamily="2" charset="0"/>
              </a:rPr>
              <a:t>Breast cancer susceptibility genes are a group of genes that protect the body from developing a breast cancer, usually through correcting DNA mistakes and repairing DNA copies</a:t>
            </a:r>
            <a:r>
              <a:rPr lang="en-GB" sz="2400" dirty="0"/>
              <a:t>.</a:t>
            </a:r>
          </a:p>
          <a:p>
            <a:endParaRPr lang="en-GB" sz="2401" b="1" dirty="0">
              <a:solidFill>
                <a:schemeClr val="accent1"/>
              </a:solidFill>
            </a:endParaRPr>
          </a:p>
        </p:txBody>
      </p:sp>
      <p:sp>
        <p:nvSpPr>
          <p:cNvPr id="16" name="Rectangle: Rounded Corners 15">
            <a:hlinkClick r:id="rId3" action="ppaction://hlinksldjump"/>
            <a:hlinkHover r:id="" action="ppaction://noaction" highlightClick="1"/>
            <a:extLst>
              <a:ext uri="{FF2B5EF4-FFF2-40B4-BE49-F238E27FC236}">
                <a16:creationId xmlns:a16="http://schemas.microsoft.com/office/drawing/2014/main" id="{396AFDCF-608E-4765-BE15-FA1F77CBAAFA}"/>
              </a:ext>
            </a:extLst>
          </p:cNvPr>
          <p:cNvSpPr/>
          <p:nvPr/>
        </p:nvSpPr>
        <p:spPr>
          <a:xfrm>
            <a:off x="609776" y="1398926"/>
            <a:ext cx="1439611" cy="10117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a:t>PALB2</a:t>
            </a:r>
            <a:endParaRPr lang="en-GB" sz="1600" i="1"/>
          </a:p>
        </p:txBody>
      </p:sp>
      <p:sp>
        <p:nvSpPr>
          <p:cNvPr id="18" name="Rectangle: Rounded Corners 17">
            <a:extLst>
              <a:ext uri="{FF2B5EF4-FFF2-40B4-BE49-F238E27FC236}">
                <a16:creationId xmlns:a16="http://schemas.microsoft.com/office/drawing/2014/main" id="{6B42FAA6-9EA9-4021-A984-10598A8026B0}"/>
              </a:ext>
            </a:extLst>
          </p:cNvPr>
          <p:cNvSpPr/>
          <p:nvPr/>
        </p:nvSpPr>
        <p:spPr>
          <a:xfrm>
            <a:off x="609777" y="4336505"/>
            <a:ext cx="1439611" cy="1547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a:t>CHEK2</a:t>
            </a:r>
            <a:endParaRPr lang="en-GB" sz="1600" i="1"/>
          </a:p>
        </p:txBody>
      </p:sp>
      <p:sp>
        <p:nvSpPr>
          <p:cNvPr id="10" name="Rectangle: Rounded Corners 9">
            <a:extLst>
              <a:ext uri="{FF2B5EF4-FFF2-40B4-BE49-F238E27FC236}">
                <a16:creationId xmlns:a16="http://schemas.microsoft.com/office/drawing/2014/main" id="{10B66C05-58EF-4A2B-33BA-9C64F86D9286}"/>
              </a:ext>
            </a:extLst>
          </p:cNvPr>
          <p:cNvSpPr/>
          <p:nvPr/>
        </p:nvSpPr>
        <p:spPr>
          <a:xfrm>
            <a:off x="2260539" y="1381899"/>
            <a:ext cx="4884097" cy="1011769"/>
          </a:xfrm>
          <a:prstGeom prst="roundRect">
            <a:avLst/>
          </a:prstGeom>
          <a:solidFill>
            <a:srgbClr val="98C4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Precision treatment options may be available for patients with cancers that have pathogenic </a:t>
            </a:r>
            <a:r>
              <a:rPr lang="en-GB" i="1" dirty="0"/>
              <a:t>PALB2 </a:t>
            </a:r>
            <a:endParaRPr lang="en-GB" dirty="0"/>
          </a:p>
        </p:txBody>
      </p:sp>
      <p:sp>
        <p:nvSpPr>
          <p:cNvPr id="14" name="Rectangle: Rounded Corners 13">
            <a:extLst>
              <a:ext uri="{FF2B5EF4-FFF2-40B4-BE49-F238E27FC236}">
                <a16:creationId xmlns:a16="http://schemas.microsoft.com/office/drawing/2014/main" id="{89E4AA1D-D020-B753-0CC1-25C0C9EC336C}"/>
              </a:ext>
            </a:extLst>
          </p:cNvPr>
          <p:cNvSpPr/>
          <p:nvPr/>
        </p:nvSpPr>
        <p:spPr>
          <a:xfrm>
            <a:off x="2265000" y="4336505"/>
            <a:ext cx="9759274" cy="1655519"/>
          </a:xfrm>
          <a:prstGeom prst="roundRect">
            <a:avLst/>
          </a:prstGeom>
          <a:solidFill>
            <a:srgbClr val="98C4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CHEK2 mutations have varied implications in breast cancer treatment, potentially affecting response to certain chemotherapies and hormonal therapies in specific patient groups. Some studies indicate resistance to anthracycline-based chemotherapy, while others suggest potential sensitivity to platinum and alkylating agents. May benefit from PARP inhibitors. May respond better to immunotherapy, such as PD-1 inhibitors, or that combining CHEK2 inhibitors with existing immunotherapies could enhance their effects</a:t>
            </a:r>
          </a:p>
        </p:txBody>
      </p:sp>
      <p:sp>
        <p:nvSpPr>
          <p:cNvPr id="15" name="Rectangle: Rounded Corners 14">
            <a:extLst>
              <a:ext uri="{FF2B5EF4-FFF2-40B4-BE49-F238E27FC236}">
                <a16:creationId xmlns:a16="http://schemas.microsoft.com/office/drawing/2014/main" id="{7BF3DEE2-7D80-F596-B2AE-D88DF4FB7D8B}"/>
              </a:ext>
            </a:extLst>
          </p:cNvPr>
          <p:cNvSpPr/>
          <p:nvPr/>
        </p:nvSpPr>
        <p:spPr>
          <a:xfrm>
            <a:off x="2260540" y="2735004"/>
            <a:ext cx="4884097" cy="1387992"/>
          </a:xfrm>
          <a:prstGeom prst="roundRect">
            <a:avLst/>
          </a:prstGeom>
          <a:solidFill>
            <a:srgbClr val="98C4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These gene mutations make tumours more sensitive to PARP inhibitors and platinum-based chemotherapy, enabling more targeted treatments.</a:t>
            </a:r>
          </a:p>
        </p:txBody>
      </p:sp>
    </p:spTree>
    <p:extLst>
      <p:ext uri="{BB962C8B-B14F-4D97-AF65-F5344CB8AC3E}">
        <p14:creationId xmlns:p14="http://schemas.microsoft.com/office/powerpoint/2010/main" val="206850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927DC-D7A5-AAAB-F6F0-50B18615DE1B}"/>
              </a:ext>
            </a:extLst>
          </p:cNvPr>
          <p:cNvSpPr>
            <a:spLocks noGrp="1"/>
          </p:cNvSpPr>
          <p:nvPr>
            <p:ph type="body" sz="quarter" idx="10"/>
          </p:nvPr>
        </p:nvSpPr>
        <p:spPr/>
        <p:txBody>
          <a:bodyPr/>
          <a:lstStyle/>
          <a:p>
            <a:r>
              <a:rPr lang="en-GB" dirty="0"/>
              <a:t>Contents</a:t>
            </a:r>
          </a:p>
        </p:txBody>
      </p:sp>
      <p:sp>
        <p:nvSpPr>
          <p:cNvPr id="5" name="TextBox 4">
            <a:extLst>
              <a:ext uri="{FF2B5EF4-FFF2-40B4-BE49-F238E27FC236}">
                <a16:creationId xmlns:a16="http://schemas.microsoft.com/office/drawing/2014/main" id="{76F9167C-900A-3A53-32A2-A614040E0F4D}"/>
              </a:ext>
            </a:extLst>
          </p:cNvPr>
          <p:cNvSpPr txBox="1"/>
          <p:nvPr/>
        </p:nvSpPr>
        <p:spPr>
          <a:xfrm>
            <a:off x="6343650" y="1731975"/>
            <a:ext cx="5729288" cy="2831544"/>
          </a:xfrm>
          <a:prstGeom prst="rect">
            <a:avLst/>
          </a:prstGeom>
          <a:noFill/>
        </p:spPr>
        <p:txBody>
          <a:bodyPr wrap="square" rtlCol="0">
            <a:spAutoFit/>
          </a:bodyPr>
          <a:lstStyle/>
          <a:p>
            <a:r>
              <a:rPr lang="en-GB" sz="3200" dirty="0"/>
              <a:t>1. Genomics and treatment</a:t>
            </a:r>
          </a:p>
          <a:p>
            <a:r>
              <a:rPr lang="en-GB" sz="3200" dirty="0"/>
              <a:t>2. Tumour specific examples</a:t>
            </a:r>
          </a:p>
          <a:p>
            <a:r>
              <a:rPr lang="en-GB" sz="3200" dirty="0"/>
              <a:t>3. Variation impacting treatment</a:t>
            </a:r>
          </a:p>
          <a:p>
            <a:r>
              <a:rPr lang="en-GB" sz="3200" dirty="0"/>
              <a:t>4. Genomics Toolkit</a:t>
            </a:r>
          </a:p>
          <a:p>
            <a:r>
              <a:rPr lang="en-GB" sz="3200" dirty="0"/>
              <a:t>5. Where to find resources</a:t>
            </a:r>
          </a:p>
          <a:p>
            <a:endParaRPr lang="en-GB" dirty="0"/>
          </a:p>
        </p:txBody>
      </p:sp>
    </p:spTree>
    <p:extLst>
      <p:ext uri="{BB962C8B-B14F-4D97-AF65-F5344CB8AC3E}">
        <p14:creationId xmlns:p14="http://schemas.microsoft.com/office/powerpoint/2010/main" val="2700818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6812D6-A44E-7B9F-8876-A2106226A3C2}"/>
              </a:ext>
            </a:extLst>
          </p:cNvPr>
          <p:cNvSpPr>
            <a:spLocks noGrp="1"/>
          </p:cNvSpPr>
          <p:nvPr>
            <p:ph type="sldNum" sz="quarter" idx="4"/>
          </p:nvPr>
        </p:nvSpPr>
        <p:spPr/>
        <p:txBody>
          <a:bodyPr/>
          <a:lstStyle/>
          <a:p>
            <a:fld id="{EAD1CAA2-85BA-9A44-88A0-508439A2FD79}" type="slidenum">
              <a:rPr lang="en-US" smtClean="0"/>
              <a:pPr/>
              <a:t>20</a:t>
            </a:fld>
            <a:endParaRPr lang="en-US"/>
          </a:p>
        </p:txBody>
      </p:sp>
      <p:sp>
        <p:nvSpPr>
          <p:cNvPr id="13" name="Rectangle: Rounded Corners 12">
            <a:extLst>
              <a:ext uri="{FF2B5EF4-FFF2-40B4-BE49-F238E27FC236}">
                <a16:creationId xmlns:a16="http://schemas.microsoft.com/office/drawing/2014/main" id="{0C602113-05C6-4E3C-B707-2BCB6D5C3F0E}"/>
              </a:ext>
            </a:extLst>
          </p:cNvPr>
          <p:cNvSpPr/>
          <p:nvPr/>
        </p:nvSpPr>
        <p:spPr>
          <a:xfrm>
            <a:off x="577717" y="640739"/>
            <a:ext cx="1439611" cy="1402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a:t>ATM</a:t>
            </a:r>
            <a:endParaRPr lang="en-GB" sz="1600" i="1"/>
          </a:p>
        </p:txBody>
      </p:sp>
      <p:sp>
        <p:nvSpPr>
          <p:cNvPr id="11" name="Rectangle: Rounded Corners 10">
            <a:extLst>
              <a:ext uri="{FF2B5EF4-FFF2-40B4-BE49-F238E27FC236}">
                <a16:creationId xmlns:a16="http://schemas.microsoft.com/office/drawing/2014/main" id="{97604F53-60B1-3AA9-6A86-84250E0418D2}"/>
              </a:ext>
            </a:extLst>
          </p:cNvPr>
          <p:cNvSpPr/>
          <p:nvPr/>
        </p:nvSpPr>
        <p:spPr>
          <a:xfrm>
            <a:off x="2183308" y="640739"/>
            <a:ext cx="9646742" cy="1402374"/>
          </a:xfrm>
          <a:prstGeom prst="roundRect">
            <a:avLst/>
          </a:prstGeom>
          <a:solidFill>
            <a:srgbClr val="98C4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Can lead to increased genomic instability, which may enhance the response to immunotherapy in some breast cancer patients. ATM deficiency can make tumour cells resistant to chemo-radiation therapy, but this also suggests ATM-targeted therapies, such as ATR-Chk1 cascade inhibitors, could overcome resistance in these tumours. Radiation decisions should consider the patient's specific ATM variant status. As deficiency can lead to sensitivity to ionizing radiation.</a:t>
            </a:r>
          </a:p>
        </p:txBody>
      </p:sp>
      <p:sp>
        <p:nvSpPr>
          <p:cNvPr id="19" name="Rectangle: Rounded Corners 18">
            <a:extLst>
              <a:ext uri="{FF2B5EF4-FFF2-40B4-BE49-F238E27FC236}">
                <a16:creationId xmlns:a16="http://schemas.microsoft.com/office/drawing/2014/main" id="{3F3ABEE2-426E-4D84-B4A9-310FA9265347}"/>
              </a:ext>
            </a:extLst>
          </p:cNvPr>
          <p:cNvSpPr/>
          <p:nvPr/>
        </p:nvSpPr>
        <p:spPr>
          <a:xfrm>
            <a:off x="577716" y="2350516"/>
            <a:ext cx="1439611" cy="1402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a:t>RAD51C</a:t>
            </a:r>
            <a:endParaRPr lang="en-GB" sz="1600" i="1"/>
          </a:p>
        </p:txBody>
      </p:sp>
      <p:sp>
        <p:nvSpPr>
          <p:cNvPr id="6" name="Rectangle: Rounded Corners 5">
            <a:extLst>
              <a:ext uri="{FF2B5EF4-FFF2-40B4-BE49-F238E27FC236}">
                <a16:creationId xmlns:a16="http://schemas.microsoft.com/office/drawing/2014/main" id="{323EAB71-813C-1FF6-2107-77E1B03A1D0A}"/>
              </a:ext>
            </a:extLst>
          </p:cNvPr>
          <p:cNvSpPr/>
          <p:nvPr/>
        </p:nvSpPr>
        <p:spPr>
          <a:xfrm>
            <a:off x="2183308" y="2350516"/>
            <a:ext cx="9646742" cy="1402374"/>
          </a:xfrm>
          <a:prstGeom prst="roundRect">
            <a:avLst/>
          </a:prstGeom>
          <a:solidFill>
            <a:srgbClr val="98C4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High RAD51C expression in tumours is associated with poorer survival. suggesting it may serve as a prognostic marker for disease severity.  PARP inhibitors and other DNA-damaging agents may be effective in tumours withRAD51C mutations. ER-positive breast cancers , high RAD51C expression could indicate increased genomic instability and worse outcomes. Pathogenic variants in RAD51C are associated with an increased lifetime risk of breast cancer, contributing to hereditary breast and ovarian cancer syndromes.</a:t>
            </a:r>
          </a:p>
          <a:p>
            <a:endParaRPr lang="en-GB" dirty="0"/>
          </a:p>
        </p:txBody>
      </p:sp>
      <p:sp>
        <p:nvSpPr>
          <p:cNvPr id="20" name="Rectangle: Rounded Corners 19">
            <a:extLst>
              <a:ext uri="{FF2B5EF4-FFF2-40B4-BE49-F238E27FC236}">
                <a16:creationId xmlns:a16="http://schemas.microsoft.com/office/drawing/2014/main" id="{7B0CA889-F2FE-45C7-89B1-F5FE9B481EBC}"/>
              </a:ext>
            </a:extLst>
          </p:cNvPr>
          <p:cNvSpPr/>
          <p:nvPr/>
        </p:nvSpPr>
        <p:spPr>
          <a:xfrm>
            <a:off x="577716" y="4060293"/>
            <a:ext cx="1439611" cy="1402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a:t>RAD51D</a:t>
            </a:r>
            <a:endParaRPr lang="en-GB" sz="1600" i="1"/>
          </a:p>
        </p:txBody>
      </p:sp>
      <p:sp>
        <p:nvSpPr>
          <p:cNvPr id="7" name="Rectangle: Rounded Corners 6">
            <a:extLst>
              <a:ext uri="{FF2B5EF4-FFF2-40B4-BE49-F238E27FC236}">
                <a16:creationId xmlns:a16="http://schemas.microsoft.com/office/drawing/2014/main" id="{560F52CE-CB56-2342-3F90-DA5CAEF1EBF1}"/>
              </a:ext>
            </a:extLst>
          </p:cNvPr>
          <p:cNvSpPr/>
          <p:nvPr/>
        </p:nvSpPr>
        <p:spPr>
          <a:xfrm>
            <a:off x="2183308" y="4060293"/>
            <a:ext cx="9646742" cy="1402374"/>
          </a:xfrm>
          <a:prstGeom prst="roundRect">
            <a:avLst/>
          </a:prstGeom>
          <a:solidFill>
            <a:srgbClr val="98C4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RAD51D mutations are more strongly linked to triple-negative and high-grade breast cancers, and may lead to poorer outcomes. Mutations in RAD51D can make cancers more sensitive to treatments like PARP inhibitors.</a:t>
            </a:r>
          </a:p>
        </p:txBody>
      </p:sp>
    </p:spTree>
    <p:extLst>
      <p:ext uri="{BB962C8B-B14F-4D97-AF65-F5344CB8AC3E}">
        <p14:creationId xmlns:p14="http://schemas.microsoft.com/office/powerpoint/2010/main" val="27627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74638" y="303346"/>
            <a:ext cx="4955953" cy="908421"/>
          </a:xfrm>
        </p:spPr>
        <p:txBody>
          <a:bodyPr/>
          <a:lstStyle/>
          <a:p>
            <a:r>
              <a:rPr lang="en-GB"/>
              <a:t>Patient Pathways</a:t>
            </a:r>
          </a:p>
        </p:txBody>
      </p:sp>
      <p:sp>
        <p:nvSpPr>
          <p:cNvPr id="8" name="Text Placeholder 7"/>
          <p:cNvSpPr>
            <a:spLocks noGrp="1"/>
          </p:cNvSpPr>
          <p:nvPr>
            <p:ph type="body" sz="quarter" idx="11"/>
          </p:nvPr>
        </p:nvSpPr>
        <p:spPr>
          <a:xfrm>
            <a:off x="598941" y="2246797"/>
            <a:ext cx="4048799" cy="1638692"/>
          </a:xfrm>
        </p:spPr>
        <p:txBody>
          <a:bodyPr/>
          <a:lstStyle/>
          <a:p>
            <a:r>
              <a:rPr lang="en-GB"/>
              <a:t>The Royal College of General Practitioners has developed a </a:t>
            </a:r>
            <a:r>
              <a:rPr lang="en-GB">
                <a:hlinkClick r:id="rId3"/>
              </a:rPr>
              <a:t>pathway</a:t>
            </a:r>
            <a:r>
              <a:rPr lang="en-GB"/>
              <a:t> for clinicians to direct people </a:t>
            </a:r>
            <a:r>
              <a:rPr lang="en-GB" i="1"/>
              <a:t>without </a:t>
            </a:r>
            <a:r>
              <a:rPr lang="en-GB"/>
              <a:t>a personal history of breast cancer to the right place based on their personal risk. This is based on NICE guideline CG164 ‘Familial Breast Cancer:  classification, care and managing breast cancer and related risks in people with a family history of breast cancer’. </a:t>
            </a:r>
          </a:p>
          <a:p>
            <a:r>
              <a:rPr lang="en-GB"/>
              <a:t>See their full clinical toolkit for </a:t>
            </a:r>
            <a:r>
              <a:rPr lang="en-GB">
                <a:hlinkClick r:id="rId4"/>
              </a:rPr>
              <a:t>genomics</a:t>
            </a:r>
            <a:r>
              <a:rPr lang="en-GB" sz="1400"/>
              <a:t>.</a:t>
            </a:r>
            <a:endParaRPr lang="en-GB"/>
          </a:p>
        </p:txBody>
      </p:sp>
      <p:graphicFrame>
        <p:nvGraphicFramePr>
          <p:cNvPr id="4" name="Diagram 3">
            <a:extLst>
              <a:ext uri="{FF2B5EF4-FFF2-40B4-BE49-F238E27FC236}">
                <a16:creationId xmlns:a16="http://schemas.microsoft.com/office/drawing/2014/main" id="{981919D3-DB91-4BB0-B8D2-F9EC5D3DA17E}"/>
              </a:ext>
            </a:extLst>
          </p:cNvPr>
          <p:cNvGraphicFramePr/>
          <p:nvPr/>
        </p:nvGraphicFramePr>
        <p:xfrm>
          <a:off x="474637" y="1211768"/>
          <a:ext cx="3926011" cy="7127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4">
            <a:extLst>
              <a:ext uri="{FF2B5EF4-FFF2-40B4-BE49-F238E27FC236}">
                <a16:creationId xmlns:a16="http://schemas.microsoft.com/office/drawing/2014/main" id="{2C42F331-EC57-1F4D-8A57-BDEACE194513}"/>
              </a:ext>
            </a:extLst>
          </p:cNvPr>
          <p:cNvSpPr>
            <a:spLocks noGrp="1"/>
          </p:cNvSpPr>
          <p:nvPr>
            <p:ph type="sldNum" sz="quarter" idx="4"/>
          </p:nvPr>
        </p:nvSpPr>
        <p:spPr>
          <a:xfrm>
            <a:off x="9340948" y="6419975"/>
            <a:ext cx="2678867" cy="289680"/>
          </a:xfrm>
          <a:prstGeom prst="rect">
            <a:avLst/>
          </a:prstGeom>
        </p:spPr>
        <p:txBody>
          <a:bodyPr/>
          <a:lstStyle/>
          <a:p>
            <a:fld id="{7DA9A52E-56B8-D349-B78E-B6AE21D3C290}" type="slidenum">
              <a:rPr lang="en-US" b="1"/>
              <a:pPr/>
              <a:t>21</a:t>
            </a:fld>
            <a:endParaRPr lang="en-US" b="1"/>
          </a:p>
        </p:txBody>
      </p:sp>
      <p:sp>
        <p:nvSpPr>
          <p:cNvPr id="12" name="TextBox 11">
            <a:extLst>
              <a:ext uri="{FF2B5EF4-FFF2-40B4-BE49-F238E27FC236}">
                <a16:creationId xmlns:a16="http://schemas.microsoft.com/office/drawing/2014/main" id="{4588713C-0791-464E-81AF-CAEBF0577542}"/>
              </a:ext>
            </a:extLst>
          </p:cNvPr>
          <p:cNvSpPr txBox="1"/>
          <p:nvPr/>
        </p:nvSpPr>
        <p:spPr>
          <a:xfrm>
            <a:off x="9181515" y="6419976"/>
            <a:ext cx="2440092" cy="318100"/>
          </a:xfrm>
          <a:prstGeom prst="rect">
            <a:avLst/>
          </a:prstGeom>
          <a:noFill/>
        </p:spPr>
        <p:txBody>
          <a:bodyPr wrap="none" rtlCol="0">
            <a:spAutoFit/>
          </a:bodyPr>
          <a:lstStyle/>
          <a:p>
            <a:r>
              <a:rPr lang="en-US" sz="1467">
                <a:solidFill>
                  <a:schemeClr val="accent1"/>
                </a:solidFill>
                <a:latin typeface="Cera Pro Macmillan Light" pitchFamily="2" charset="0"/>
                <a:hlinkClick r:id="rId10" action="ppaction://hlinksldjump">
                  <a:extLst>
                    <a:ext uri="{A12FA001-AC4F-418D-AE19-62706E023703}">
                      <ahyp:hlinkClr xmlns:ahyp="http://schemas.microsoft.com/office/drawing/2018/hyperlinkcolor" val="tx"/>
                    </a:ext>
                  </a:extLst>
                </a:hlinkClick>
              </a:rPr>
              <a:t>Back to Breast Homepage</a:t>
            </a:r>
            <a:endParaRPr lang="en-GB" sz="1467">
              <a:solidFill>
                <a:schemeClr val="accent1"/>
              </a:solidFill>
            </a:endParaRPr>
          </a:p>
        </p:txBody>
      </p:sp>
      <p:grpSp>
        <p:nvGrpSpPr>
          <p:cNvPr id="9" name="Group 8">
            <a:extLst>
              <a:ext uri="{FF2B5EF4-FFF2-40B4-BE49-F238E27FC236}">
                <a16:creationId xmlns:a16="http://schemas.microsoft.com/office/drawing/2014/main" id="{0FA72CFE-B1D2-4BCA-BE35-60A5D25B62B6}"/>
              </a:ext>
            </a:extLst>
          </p:cNvPr>
          <p:cNvGrpSpPr/>
          <p:nvPr/>
        </p:nvGrpSpPr>
        <p:grpSpPr>
          <a:xfrm>
            <a:off x="6761411" y="1134797"/>
            <a:ext cx="3569628" cy="712761"/>
            <a:chOff x="267285" y="0"/>
            <a:chExt cx="2677222" cy="534571"/>
          </a:xfrm>
          <a:scene3d>
            <a:camera prst="orthographicFront">
              <a:rot lat="0" lon="0" rev="0"/>
            </a:camera>
            <a:lightRig rig="contrasting" dir="t">
              <a:rot lat="0" lon="0" rev="1200000"/>
            </a:lightRig>
          </a:scene3d>
        </p:grpSpPr>
        <p:sp>
          <p:nvSpPr>
            <p:cNvPr id="10" name="Rectangle 9">
              <a:extLst>
                <a:ext uri="{FF2B5EF4-FFF2-40B4-BE49-F238E27FC236}">
                  <a16:creationId xmlns:a16="http://schemas.microsoft.com/office/drawing/2014/main" id="{5045C586-9799-4F07-9576-CCEE271614D3}"/>
                </a:ext>
              </a:extLst>
            </p:cNvPr>
            <p:cNvSpPr/>
            <p:nvPr/>
          </p:nvSpPr>
          <p:spPr>
            <a:xfrm>
              <a:off x="267285" y="0"/>
              <a:ext cx="2677222" cy="534571"/>
            </a:xfrm>
            <a:prstGeom prst="rect">
              <a:avLst/>
            </a:prstGeom>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55834828-27A0-41AE-BCCD-06AF91A61A51}"/>
                </a:ext>
              </a:extLst>
            </p:cNvPr>
            <p:cNvSpPr txBox="1"/>
            <p:nvPr/>
          </p:nvSpPr>
          <p:spPr>
            <a:xfrm>
              <a:off x="267285" y="0"/>
              <a:ext cx="2677222" cy="53457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382">
                <a:lnSpc>
                  <a:spcPct val="90000"/>
                </a:lnSpc>
                <a:spcBef>
                  <a:spcPct val="0"/>
                </a:spcBef>
                <a:spcAft>
                  <a:spcPct val="35000"/>
                </a:spcAft>
              </a:pPr>
              <a:r>
                <a:rPr lang="en-GB" sz="3200" b="1"/>
                <a:t>Secondary Care</a:t>
              </a:r>
              <a:endParaRPr lang="en-GB" sz="3200"/>
            </a:p>
          </p:txBody>
        </p:sp>
      </p:grpSp>
      <p:sp>
        <p:nvSpPr>
          <p:cNvPr id="14" name="Partial Circle 13">
            <a:extLst>
              <a:ext uri="{FF2B5EF4-FFF2-40B4-BE49-F238E27FC236}">
                <a16:creationId xmlns:a16="http://schemas.microsoft.com/office/drawing/2014/main" id="{1A650229-5CB3-4F0E-898B-CCE025CD25FB}"/>
              </a:ext>
            </a:extLst>
          </p:cNvPr>
          <p:cNvSpPr/>
          <p:nvPr/>
        </p:nvSpPr>
        <p:spPr>
          <a:xfrm>
            <a:off x="6403446" y="1132181"/>
            <a:ext cx="712761" cy="712761"/>
          </a:xfrm>
          <a:prstGeom prst="pie">
            <a:avLst>
              <a:gd name="adj1" fmla="val 5400000"/>
              <a:gd name="adj2" fmla="val 1620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79C2ACA2-A62B-4781-A229-5C941493F7F0}"/>
              </a:ext>
            </a:extLst>
          </p:cNvPr>
          <p:cNvSpPr txBox="1"/>
          <p:nvPr/>
        </p:nvSpPr>
        <p:spPr>
          <a:xfrm>
            <a:off x="6403445" y="1951672"/>
            <a:ext cx="3825240" cy="1446935"/>
          </a:xfrm>
          <a:prstGeom prst="rect">
            <a:avLst/>
          </a:prstGeom>
          <a:noFill/>
        </p:spPr>
        <p:txBody>
          <a:bodyPr wrap="square" rtlCol="0">
            <a:spAutoFit/>
          </a:bodyPr>
          <a:lstStyle/>
          <a:p>
            <a:r>
              <a:rPr lang="en-GB" sz="1467"/>
              <a:t>Every breast unit will have variations on how patients navigate their pathway, please see below some examples of how genomic mainstreaming can fit into Secondary Care based on current clinical practice in NHS Hospitals.</a:t>
            </a:r>
          </a:p>
        </p:txBody>
      </p:sp>
      <p:pic>
        <p:nvPicPr>
          <p:cNvPr id="16" name="Picture 15">
            <a:extLst>
              <a:ext uri="{FF2B5EF4-FFF2-40B4-BE49-F238E27FC236}">
                <a16:creationId xmlns:a16="http://schemas.microsoft.com/office/drawing/2014/main" id="{378A5CCC-3934-4617-B966-7431426E36F6}"/>
              </a:ext>
            </a:extLst>
          </p:cNvPr>
          <p:cNvPicPr>
            <a:picLocks noChangeAspect="1"/>
          </p:cNvPicPr>
          <p:nvPr/>
        </p:nvPicPr>
        <p:blipFill>
          <a:blip r:embed="rId11"/>
          <a:stretch>
            <a:fillRect/>
          </a:stretch>
        </p:blipFill>
        <p:spPr>
          <a:xfrm>
            <a:off x="4576484" y="3533115"/>
            <a:ext cx="2501112" cy="3086076"/>
          </a:xfrm>
          <a:prstGeom prst="rect">
            <a:avLst/>
          </a:prstGeom>
          <a:ln w="3175">
            <a:solidFill>
              <a:schemeClr val="tx1"/>
            </a:solidFill>
          </a:ln>
        </p:spPr>
      </p:pic>
      <p:pic>
        <p:nvPicPr>
          <p:cNvPr id="17" name="Picture 16">
            <a:extLst>
              <a:ext uri="{FF2B5EF4-FFF2-40B4-BE49-F238E27FC236}">
                <a16:creationId xmlns:a16="http://schemas.microsoft.com/office/drawing/2014/main" id="{858F39A0-DACE-48A2-A888-36EA0342C701}"/>
              </a:ext>
            </a:extLst>
          </p:cNvPr>
          <p:cNvPicPr>
            <a:picLocks noChangeAspect="1"/>
          </p:cNvPicPr>
          <p:nvPr/>
        </p:nvPicPr>
        <p:blipFill>
          <a:blip r:embed="rId12"/>
          <a:stretch>
            <a:fillRect/>
          </a:stretch>
        </p:blipFill>
        <p:spPr>
          <a:xfrm>
            <a:off x="7615517" y="3747922"/>
            <a:ext cx="3825240" cy="2151697"/>
          </a:xfrm>
          <a:prstGeom prst="rect">
            <a:avLst/>
          </a:prstGeom>
          <a:ln w="3175">
            <a:solidFill>
              <a:schemeClr val="tx1"/>
            </a:solidFill>
          </a:ln>
        </p:spPr>
      </p:pic>
    </p:spTree>
    <p:extLst>
      <p:ext uri="{BB962C8B-B14F-4D97-AF65-F5344CB8AC3E}">
        <p14:creationId xmlns:p14="http://schemas.microsoft.com/office/powerpoint/2010/main" val="279834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C67AC3-5C58-95A0-E3D8-2C263B849786}"/>
              </a:ext>
            </a:extLst>
          </p:cNvPr>
          <p:cNvGrpSpPr/>
          <p:nvPr/>
        </p:nvGrpSpPr>
        <p:grpSpPr>
          <a:xfrm>
            <a:off x="0" y="-6113"/>
            <a:ext cx="12200562" cy="1004103"/>
            <a:chOff x="-8562" y="-12647"/>
            <a:chExt cx="12200562" cy="1004103"/>
          </a:xfrm>
        </p:grpSpPr>
        <p:sp>
          <p:nvSpPr>
            <p:cNvPr id="3" name="TextBox 2">
              <a:extLst>
                <a:ext uri="{FF2B5EF4-FFF2-40B4-BE49-F238E27FC236}">
                  <a16:creationId xmlns:a16="http://schemas.microsoft.com/office/drawing/2014/main" id="{7220F200-20B0-C7C5-7506-822DD07AAFBC}"/>
                </a:ext>
              </a:extLst>
            </p:cNvPr>
            <p:cNvSpPr txBox="1"/>
            <p:nvPr/>
          </p:nvSpPr>
          <p:spPr>
            <a:xfrm>
              <a:off x="10202238" y="354458"/>
              <a:ext cx="1828800" cy="636998"/>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1D47DE1F-C5AA-0FE6-61D3-26460AC20BAB}"/>
                </a:ext>
              </a:extLst>
            </p:cNvPr>
            <p:cNvSpPr txBox="1"/>
            <p:nvPr/>
          </p:nvSpPr>
          <p:spPr>
            <a:xfrm>
              <a:off x="-8562" y="-12647"/>
              <a:ext cx="12200562" cy="369332"/>
            </a:xfrm>
            <a:prstGeom prst="rect">
              <a:avLst/>
            </a:prstGeom>
            <a:solidFill>
              <a:schemeClr val="bg1"/>
            </a:solidFill>
          </p:spPr>
          <p:txBody>
            <a:bodyPr wrap="square" rtlCol="0">
              <a:spAutoFit/>
            </a:bodyPr>
            <a:lstStyle/>
            <a:p>
              <a:endParaRPr lang="en-GB" dirty="0"/>
            </a:p>
          </p:txBody>
        </p:sp>
      </p:grpSp>
      <p:grpSp>
        <p:nvGrpSpPr>
          <p:cNvPr id="48" name="Google Shape;1479;p190">
            <a:extLst>
              <a:ext uri="{FF2B5EF4-FFF2-40B4-BE49-F238E27FC236}">
                <a16:creationId xmlns:a16="http://schemas.microsoft.com/office/drawing/2014/main" id="{1BA81058-8875-EF7B-FB6E-DA28C1D096BD}"/>
              </a:ext>
            </a:extLst>
          </p:cNvPr>
          <p:cNvGrpSpPr/>
          <p:nvPr/>
        </p:nvGrpSpPr>
        <p:grpSpPr>
          <a:xfrm>
            <a:off x="177950" y="138114"/>
            <a:ext cx="2379215" cy="1489796"/>
            <a:chOff x="1763995" y="227603"/>
            <a:chExt cx="4149906" cy="2653047"/>
          </a:xfrm>
        </p:grpSpPr>
        <p:grpSp>
          <p:nvGrpSpPr>
            <p:cNvPr id="49" name="Google Shape;1480;p190">
              <a:extLst>
                <a:ext uri="{FF2B5EF4-FFF2-40B4-BE49-F238E27FC236}">
                  <a16:creationId xmlns:a16="http://schemas.microsoft.com/office/drawing/2014/main" id="{7C03276A-22BA-6157-7E00-BE9811F58022}"/>
                </a:ext>
              </a:extLst>
            </p:cNvPr>
            <p:cNvGrpSpPr/>
            <p:nvPr/>
          </p:nvGrpSpPr>
          <p:grpSpPr>
            <a:xfrm>
              <a:off x="1763995" y="227603"/>
              <a:ext cx="4149906" cy="2653047"/>
              <a:chOff x="1763995" y="227603"/>
              <a:chExt cx="4149906" cy="2653047"/>
            </a:xfrm>
          </p:grpSpPr>
          <p:pic>
            <p:nvPicPr>
              <p:cNvPr id="51" name="Google Shape;1481;p190">
                <a:extLst>
                  <a:ext uri="{FF2B5EF4-FFF2-40B4-BE49-F238E27FC236}">
                    <a16:creationId xmlns:a16="http://schemas.microsoft.com/office/drawing/2014/main" id="{A6B0A334-C84B-659D-D70D-13CA3AA08335}"/>
                  </a:ext>
                </a:extLst>
              </p:cNvPr>
              <p:cNvPicPr preferRelativeResize="0"/>
              <p:nvPr/>
            </p:nvPicPr>
            <p:blipFill rotWithShape="1">
              <a:blip r:embed="rId3">
                <a:alphaModFix/>
              </a:blip>
              <a:srcRect/>
              <a:stretch/>
            </p:blipFill>
            <p:spPr>
              <a:xfrm>
                <a:off x="1918242" y="330417"/>
                <a:ext cx="3995659" cy="1267853"/>
              </a:xfrm>
              <a:prstGeom prst="rect">
                <a:avLst/>
              </a:prstGeom>
              <a:noFill/>
              <a:ln>
                <a:noFill/>
              </a:ln>
            </p:spPr>
          </p:pic>
          <p:sp>
            <p:nvSpPr>
              <p:cNvPr id="52" name="Google Shape;1482;p190">
                <a:extLst>
                  <a:ext uri="{FF2B5EF4-FFF2-40B4-BE49-F238E27FC236}">
                    <a16:creationId xmlns:a16="http://schemas.microsoft.com/office/drawing/2014/main" id="{62A4D4D7-61EB-4342-0DA6-FD7FA5727850}"/>
                  </a:ext>
                </a:extLst>
              </p:cNvPr>
              <p:cNvSpPr txBox="1"/>
              <p:nvPr/>
            </p:nvSpPr>
            <p:spPr>
              <a:xfrm>
                <a:off x="1763995" y="227603"/>
                <a:ext cx="1557827" cy="2653047"/>
              </a:xfrm>
              <a:prstGeom prst="rect">
                <a:avLst/>
              </a:prstGeom>
              <a:solidFill>
                <a:schemeClr val="lt1"/>
              </a:solidFill>
              <a:ln>
                <a:noFill/>
              </a:ln>
            </p:spPr>
            <p:txBody>
              <a:bodyPr spcFirstLastPara="1" wrap="square" lIns="91433" tIns="45700" rIns="91433" bIns="45700" anchor="t" anchorCtr="0">
                <a:noAutofit/>
              </a:bodyPr>
              <a:lstStyle/>
              <a:p>
                <a:endParaRPr sz="1733">
                  <a:solidFill>
                    <a:srgbClr val="000000"/>
                  </a:solidFill>
                  <a:latin typeface="Calibri"/>
                  <a:ea typeface="Calibri"/>
                  <a:cs typeface="Calibri"/>
                  <a:sym typeface="Calibri"/>
                </a:endParaRPr>
              </a:p>
              <a:p>
                <a:endParaRPr sz="1733">
                  <a:solidFill>
                    <a:srgbClr val="000000"/>
                  </a:solidFill>
                  <a:latin typeface="Calibri"/>
                  <a:ea typeface="Calibri"/>
                  <a:cs typeface="Calibri"/>
                  <a:sym typeface="Calibri"/>
                </a:endParaRPr>
              </a:p>
              <a:p>
                <a:endParaRPr sz="1733">
                  <a:solidFill>
                    <a:srgbClr val="000000"/>
                  </a:solidFill>
                  <a:latin typeface="Calibri"/>
                  <a:ea typeface="Calibri"/>
                  <a:cs typeface="Calibri"/>
                  <a:sym typeface="Calibri"/>
                </a:endParaRPr>
              </a:p>
              <a:p>
                <a:endParaRPr sz="1733">
                  <a:solidFill>
                    <a:srgbClr val="000000"/>
                  </a:solidFill>
                  <a:latin typeface="Calibri"/>
                  <a:ea typeface="Calibri"/>
                  <a:cs typeface="Calibri"/>
                  <a:sym typeface="Calibri"/>
                </a:endParaRPr>
              </a:p>
              <a:p>
                <a:endParaRPr sz="1733">
                  <a:solidFill>
                    <a:srgbClr val="000000"/>
                  </a:solidFill>
                  <a:latin typeface="Calibri"/>
                  <a:ea typeface="Calibri"/>
                  <a:cs typeface="Calibri"/>
                  <a:sym typeface="Calibri"/>
                </a:endParaRPr>
              </a:p>
            </p:txBody>
          </p:sp>
        </p:grpSp>
        <p:pic>
          <p:nvPicPr>
            <p:cNvPr id="50" name="Google Shape;1483;p190" descr="PBCP LogoII.png">
              <a:extLst>
                <a:ext uri="{FF2B5EF4-FFF2-40B4-BE49-F238E27FC236}">
                  <a16:creationId xmlns:a16="http://schemas.microsoft.com/office/drawing/2014/main" id="{B7A41B0A-ADC8-9D30-4E3E-372336462A38}"/>
                </a:ext>
              </a:extLst>
            </p:cNvPr>
            <p:cNvPicPr preferRelativeResize="0"/>
            <p:nvPr/>
          </p:nvPicPr>
          <p:blipFill rotWithShape="1">
            <a:blip r:embed="rId4">
              <a:alphaModFix/>
            </a:blip>
            <a:srcRect/>
            <a:stretch/>
          </p:blipFill>
          <p:spPr>
            <a:xfrm>
              <a:off x="1818192" y="380617"/>
              <a:ext cx="1448662" cy="1220397"/>
            </a:xfrm>
            <a:prstGeom prst="rect">
              <a:avLst/>
            </a:prstGeom>
            <a:noFill/>
            <a:ln>
              <a:noFill/>
            </a:ln>
          </p:spPr>
        </p:pic>
      </p:grpSp>
      <p:sp>
        <p:nvSpPr>
          <p:cNvPr id="88" name="Google Shape;1438;p190">
            <a:extLst>
              <a:ext uri="{FF2B5EF4-FFF2-40B4-BE49-F238E27FC236}">
                <a16:creationId xmlns:a16="http://schemas.microsoft.com/office/drawing/2014/main" id="{E2B5F223-14F9-4344-B257-1790ABB6410C}"/>
              </a:ext>
            </a:extLst>
          </p:cNvPr>
          <p:cNvSpPr/>
          <p:nvPr/>
        </p:nvSpPr>
        <p:spPr>
          <a:xfrm>
            <a:off x="7613473" y="4253864"/>
            <a:ext cx="3642737" cy="2092705"/>
          </a:xfrm>
          <a:prstGeom prst="roundRect">
            <a:avLst>
              <a:gd name="adj" fmla="val 16667"/>
            </a:avLst>
          </a:prstGeom>
          <a:solidFill>
            <a:srgbClr val="EEF4FB"/>
          </a:solidFill>
          <a:ln w="57150" cap="flat" cmpd="sng">
            <a:solidFill>
              <a:srgbClr val="96ABD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89" name="Google Shape;1440;p190">
            <a:extLst>
              <a:ext uri="{FF2B5EF4-FFF2-40B4-BE49-F238E27FC236}">
                <a16:creationId xmlns:a16="http://schemas.microsoft.com/office/drawing/2014/main" id="{1A9E3464-5960-444E-BF6E-77BFEF19C4EA}"/>
              </a:ext>
            </a:extLst>
          </p:cNvPr>
          <p:cNvPicPr preferRelativeResize="0"/>
          <p:nvPr/>
        </p:nvPicPr>
        <p:blipFill rotWithShape="1">
          <a:blip r:embed="rId5">
            <a:alphaModFix/>
          </a:blip>
          <a:srcRect/>
          <a:stretch/>
        </p:blipFill>
        <p:spPr>
          <a:xfrm>
            <a:off x="1061561" y="2200433"/>
            <a:ext cx="470380" cy="868896"/>
          </a:xfrm>
          <a:prstGeom prst="rect">
            <a:avLst/>
          </a:prstGeom>
          <a:noFill/>
          <a:ln>
            <a:noFill/>
          </a:ln>
        </p:spPr>
      </p:pic>
      <p:pic>
        <p:nvPicPr>
          <p:cNvPr id="90" name="Google Shape;1441;p190">
            <a:extLst>
              <a:ext uri="{FF2B5EF4-FFF2-40B4-BE49-F238E27FC236}">
                <a16:creationId xmlns:a16="http://schemas.microsoft.com/office/drawing/2014/main" id="{E1F2CEF0-D333-4F4B-BE33-52B46DE92400}"/>
              </a:ext>
            </a:extLst>
          </p:cNvPr>
          <p:cNvPicPr preferRelativeResize="0"/>
          <p:nvPr/>
        </p:nvPicPr>
        <p:blipFill rotWithShape="1">
          <a:blip r:embed="rId6">
            <a:alphaModFix/>
          </a:blip>
          <a:srcRect/>
          <a:stretch/>
        </p:blipFill>
        <p:spPr>
          <a:xfrm>
            <a:off x="4104167" y="2093822"/>
            <a:ext cx="1140380" cy="918889"/>
          </a:xfrm>
          <a:prstGeom prst="rect">
            <a:avLst/>
          </a:prstGeom>
          <a:noFill/>
          <a:ln>
            <a:noFill/>
          </a:ln>
        </p:spPr>
      </p:pic>
      <p:pic>
        <p:nvPicPr>
          <p:cNvPr id="91" name="Google Shape;1442;p190">
            <a:extLst>
              <a:ext uri="{FF2B5EF4-FFF2-40B4-BE49-F238E27FC236}">
                <a16:creationId xmlns:a16="http://schemas.microsoft.com/office/drawing/2014/main" id="{99E21D16-3E96-4EBA-BD67-28FE94F56EB2}"/>
              </a:ext>
            </a:extLst>
          </p:cNvPr>
          <p:cNvPicPr preferRelativeResize="0"/>
          <p:nvPr/>
        </p:nvPicPr>
        <p:blipFill rotWithShape="1">
          <a:blip r:embed="rId7">
            <a:alphaModFix/>
          </a:blip>
          <a:srcRect/>
          <a:stretch/>
        </p:blipFill>
        <p:spPr>
          <a:xfrm>
            <a:off x="8655694" y="1175145"/>
            <a:ext cx="1127708" cy="686835"/>
          </a:xfrm>
          <a:prstGeom prst="rect">
            <a:avLst/>
          </a:prstGeom>
          <a:noFill/>
          <a:ln>
            <a:noFill/>
          </a:ln>
        </p:spPr>
      </p:pic>
      <p:pic>
        <p:nvPicPr>
          <p:cNvPr id="92" name="Google Shape;1443;p190">
            <a:extLst>
              <a:ext uri="{FF2B5EF4-FFF2-40B4-BE49-F238E27FC236}">
                <a16:creationId xmlns:a16="http://schemas.microsoft.com/office/drawing/2014/main" id="{F51C4EC2-5643-4169-92DE-C3E15641AE8D}"/>
              </a:ext>
            </a:extLst>
          </p:cNvPr>
          <p:cNvPicPr preferRelativeResize="0"/>
          <p:nvPr/>
        </p:nvPicPr>
        <p:blipFill rotWithShape="1">
          <a:blip r:embed="rId8">
            <a:alphaModFix/>
          </a:blip>
          <a:srcRect/>
          <a:stretch/>
        </p:blipFill>
        <p:spPr>
          <a:xfrm>
            <a:off x="7680900" y="3012709"/>
            <a:ext cx="882875" cy="395496"/>
          </a:xfrm>
          <a:prstGeom prst="rect">
            <a:avLst/>
          </a:prstGeom>
          <a:noFill/>
          <a:ln>
            <a:noFill/>
          </a:ln>
        </p:spPr>
      </p:pic>
      <p:pic>
        <p:nvPicPr>
          <p:cNvPr id="99" name="Google Shape;1451;p190" descr="Line arrow Straight">
            <a:extLst>
              <a:ext uri="{FF2B5EF4-FFF2-40B4-BE49-F238E27FC236}">
                <a16:creationId xmlns:a16="http://schemas.microsoft.com/office/drawing/2014/main" id="{9B91C83E-E9D8-4A68-AEFF-DCEF9A6CA066}"/>
              </a:ext>
            </a:extLst>
          </p:cNvPr>
          <p:cNvPicPr preferRelativeResize="0"/>
          <p:nvPr/>
        </p:nvPicPr>
        <p:blipFill rotWithShape="1">
          <a:blip r:embed="rId9">
            <a:alphaModFix/>
          </a:blip>
          <a:srcRect/>
          <a:stretch/>
        </p:blipFill>
        <p:spPr>
          <a:xfrm rot="10800000">
            <a:off x="3603093" y="1360219"/>
            <a:ext cx="686835" cy="686835"/>
          </a:xfrm>
          <a:prstGeom prst="rect">
            <a:avLst/>
          </a:prstGeom>
          <a:noFill/>
          <a:ln>
            <a:noFill/>
          </a:ln>
        </p:spPr>
      </p:pic>
      <p:pic>
        <p:nvPicPr>
          <p:cNvPr id="100" name="Google Shape;1452;p190" descr="Line arrow Straight">
            <a:extLst>
              <a:ext uri="{FF2B5EF4-FFF2-40B4-BE49-F238E27FC236}">
                <a16:creationId xmlns:a16="http://schemas.microsoft.com/office/drawing/2014/main" id="{4BDC30E3-8DA1-4ED2-85D2-7E248EB2E764}"/>
              </a:ext>
            </a:extLst>
          </p:cNvPr>
          <p:cNvPicPr preferRelativeResize="0"/>
          <p:nvPr/>
        </p:nvPicPr>
        <p:blipFill rotWithShape="1">
          <a:blip r:embed="rId9">
            <a:alphaModFix/>
          </a:blip>
          <a:srcRect/>
          <a:stretch/>
        </p:blipFill>
        <p:spPr>
          <a:xfrm rot="10800000">
            <a:off x="6635535" y="1378995"/>
            <a:ext cx="1266540" cy="686835"/>
          </a:xfrm>
          <a:prstGeom prst="rect">
            <a:avLst/>
          </a:prstGeom>
          <a:noFill/>
          <a:ln>
            <a:noFill/>
          </a:ln>
        </p:spPr>
      </p:pic>
      <p:pic>
        <p:nvPicPr>
          <p:cNvPr id="101" name="Google Shape;1453;p190" descr="Line arrow Straight">
            <a:extLst>
              <a:ext uri="{FF2B5EF4-FFF2-40B4-BE49-F238E27FC236}">
                <a16:creationId xmlns:a16="http://schemas.microsoft.com/office/drawing/2014/main" id="{721E0D34-C4AE-4DD0-8430-6108A631D4AA}"/>
              </a:ext>
            </a:extLst>
          </p:cNvPr>
          <p:cNvPicPr preferRelativeResize="0"/>
          <p:nvPr/>
        </p:nvPicPr>
        <p:blipFill rotWithShape="1">
          <a:blip r:embed="rId9">
            <a:alphaModFix/>
          </a:blip>
          <a:srcRect/>
          <a:stretch/>
        </p:blipFill>
        <p:spPr>
          <a:xfrm rot="16200000">
            <a:off x="8871937" y="2847069"/>
            <a:ext cx="934228" cy="686835"/>
          </a:xfrm>
          <a:prstGeom prst="rect">
            <a:avLst/>
          </a:prstGeom>
          <a:noFill/>
          <a:ln>
            <a:noFill/>
          </a:ln>
        </p:spPr>
      </p:pic>
      <p:pic>
        <p:nvPicPr>
          <p:cNvPr id="102" name="Google Shape;1454;p190" descr="Line arrow Straight">
            <a:extLst>
              <a:ext uri="{FF2B5EF4-FFF2-40B4-BE49-F238E27FC236}">
                <a16:creationId xmlns:a16="http://schemas.microsoft.com/office/drawing/2014/main" id="{BB2686B2-ACD8-4804-8656-4F71351F0020}"/>
              </a:ext>
            </a:extLst>
          </p:cNvPr>
          <p:cNvPicPr preferRelativeResize="0"/>
          <p:nvPr/>
        </p:nvPicPr>
        <p:blipFill rotWithShape="1">
          <a:blip r:embed="rId9">
            <a:alphaModFix/>
          </a:blip>
          <a:srcRect/>
          <a:stretch/>
        </p:blipFill>
        <p:spPr>
          <a:xfrm>
            <a:off x="6009135" y="5135589"/>
            <a:ext cx="1520149" cy="686835"/>
          </a:xfrm>
          <a:prstGeom prst="rect">
            <a:avLst/>
          </a:prstGeom>
          <a:noFill/>
          <a:ln>
            <a:noFill/>
          </a:ln>
        </p:spPr>
      </p:pic>
      <p:pic>
        <p:nvPicPr>
          <p:cNvPr id="103" name="Google Shape;1455;p190" descr="Line arrow Clockwise curve">
            <a:extLst>
              <a:ext uri="{FF2B5EF4-FFF2-40B4-BE49-F238E27FC236}">
                <a16:creationId xmlns:a16="http://schemas.microsoft.com/office/drawing/2014/main" id="{6C942E39-3307-4740-947F-FB2B01A8E0B6}"/>
              </a:ext>
            </a:extLst>
          </p:cNvPr>
          <p:cNvPicPr preferRelativeResize="0"/>
          <p:nvPr/>
        </p:nvPicPr>
        <p:blipFill rotWithShape="1">
          <a:blip r:embed="rId10">
            <a:alphaModFix/>
          </a:blip>
          <a:srcRect/>
          <a:stretch/>
        </p:blipFill>
        <p:spPr>
          <a:xfrm rot="10800000">
            <a:off x="10723458" y="1904093"/>
            <a:ext cx="545983" cy="545983"/>
          </a:xfrm>
          <a:prstGeom prst="rect">
            <a:avLst/>
          </a:prstGeom>
          <a:noFill/>
          <a:ln>
            <a:noFill/>
          </a:ln>
        </p:spPr>
      </p:pic>
      <p:pic>
        <p:nvPicPr>
          <p:cNvPr id="104" name="Google Shape;1456;p190" descr="Line arrow Clockwise curve">
            <a:extLst>
              <a:ext uri="{FF2B5EF4-FFF2-40B4-BE49-F238E27FC236}">
                <a16:creationId xmlns:a16="http://schemas.microsoft.com/office/drawing/2014/main" id="{DF04B920-56F7-465F-AA13-47DE4CEC949B}"/>
              </a:ext>
            </a:extLst>
          </p:cNvPr>
          <p:cNvPicPr preferRelativeResize="0"/>
          <p:nvPr/>
        </p:nvPicPr>
        <p:blipFill rotWithShape="1">
          <a:blip r:embed="rId10">
            <a:alphaModFix/>
          </a:blip>
          <a:srcRect/>
          <a:stretch/>
        </p:blipFill>
        <p:spPr>
          <a:xfrm rot="10800000" flipH="1">
            <a:off x="7605247" y="1961823"/>
            <a:ext cx="545983" cy="545983"/>
          </a:xfrm>
          <a:prstGeom prst="rect">
            <a:avLst/>
          </a:prstGeom>
          <a:noFill/>
          <a:ln>
            <a:noFill/>
          </a:ln>
        </p:spPr>
      </p:pic>
      <p:pic>
        <p:nvPicPr>
          <p:cNvPr id="105" name="Google Shape;1457;p190" descr="Line arrow Clockwise curve">
            <a:extLst>
              <a:ext uri="{FF2B5EF4-FFF2-40B4-BE49-F238E27FC236}">
                <a16:creationId xmlns:a16="http://schemas.microsoft.com/office/drawing/2014/main" id="{694D029D-E15D-43B9-A317-FCE532463DDC}"/>
              </a:ext>
            </a:extLst>
          </p:cNvPr>
          <p:cNvPicPr preferRelativeResize="0"/>
          <p:nvPr/>
        </p:nvPicPr>
        <p:blipFill rotWithShape="1">
          <a:blip r:embed="rId10">
            <a:alphaModFix/>
          </a:blip>
          <a:srcRect/>
          <a:stretch/>
        </p:blipFill>
        <p:spPr>
          <a:xfrm rot="1800000" flipH="1">
            <a:off x="8706330" y="2227395"/>
            <a:ext cx="545983" cy="545983"/>
          </a:xfrm>
          <a:prstGeom prst="rect">
            <a:avLst/>
          </a:prstGeom>
          <a:noFill/>
          <a:ln>
            <a:noFill/>
          </a:ln>
        </p:spPr>
      </p:pic>
      <p:pic>
        <p:nvPicPr>
          <p:cNvPr id="106" name="Google Shape;1458;p190" descr="Line arrow Clockwise curve">
            <a:extLst>
              <a:ext uri="{FF2B5EF4-FFF2-40B4-BE49-F238E27FC236}">
                <a16:creationId xmlns:a16="http://schemas.microsoft.com/office/drawing/2014/main" id="{92514B48-71E5-467E-84F1-DB550CBAF569}"/>
              </a:ext>
            </a:extLst>
          </p:cNvPr>
          <p:cNvPicPr preferRelativeResize="0"/>
          <p:nvPr/>
        </p:nvPicPr>
        <p:blipFill rotWithShape="1">
          <a:blip r:embed="rId11">
            <a:alphaModFix/>
          </a:blip>
          <a:srcRect/>
          <a:stretch/>
        </p:blipFill>
        <p:spPr>
          <a:xfrm rot="19800000">
            <a:off x="1371582" y="3225450"/>
            <a:ext cx="545983" cy="545983"/>
          </a:xfrm>
          <a:prstGeom prst="rect">
            <a:avLst/>
          </a:prstGeom>
          <a:noFill/>
          <a:ln>
            <a:noFill/>
          </a:ln>
        </p:spPr>
      </p:pic>
      <p:pic>
        <p:nvPicPr>
          <p:cNvPr id="107" name="Google Shape;1459;p190">
            <a:extLst>
              <a:ext uri="{FF2B5EF4-FFF2-40B4-BE49-F238E27FC236}">
                <a16:creationId xmlns:a16="http://schemas.microsoft.com/office/drawing/2014/main" id="{BC68943B-07C2-4320-BCEE-7A8A04ADDD5F}"/>
              </a:ext>
            </a:extLst>
          </p:cNvPr>
          <p:cNvPicPr preferRelativeResize="0"/>
          <p:nvPr/>
        </p:nvPicPr>
        <p:blipFill rotWithShape="1">
          <a:blip r:embed="rId12">
            <a:alphaModFix/>
          </a:blip>
          <a:srcRect/>
          <a:stretch/>
        </p:blipFill>
        <p:spPr>
          <a:xfrm>
            <a:off x="10432249" y="5634268"/>
            <a:ext cx="750868" cy="700809"/>
          </a:xfrm>
          <a:prstGeom prst="rect">
            <a:avLst/>
          </a:prstGeom>
          <a:noFill/>
          <a:ln>
            <a:noFill/>
          </a:ln>
        </p:spPr>
      </p:pic>
      <p:sp>
        <p:nvSpPr>
          <p:cNvPr id="108" name="Google Shape;1460;p190">
            <a:extLst>
              <a:ext uri="{FF2B5EF4-FFF2-40B4-BE49-F238E27FC236}">
                <a16:creationId xmlns:a16="http://schemas.microsoft.com/office/drawing/2014/main" id="{353B113E-B0DF-4680-BC5D-9662B54D8A11}"/>
              </a:ext>
            </a:extLst>
          </p:cNvPr>
          <p:cNvSpPr txBox="1"/>
          <p:nvPr/>
        </p:nvSpPr>
        <p:spPr>
          <a:xfrm>
            <a:off x="4596270" y="1393173"/>
            <a:ext cx="1893588" cy="584775"/>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prstClr val="black"/>
                </a:solidFill>
                <a:effectLst/>
                <a:uLnTx/>
                <a:uFillTx/>
                <a:latin typeface="Arial"/>
                <a:ea typeface="Arial"/>
                <a:cs typeface="Arial"/>
                <a:sym typeface="Arial"/>
              </a:rPr>
              <a:t>Tumour &amp; Blood</a:t>
            </a:r>
            <a:endParaRPr kumimoji="0" sz="1467"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prstClr val="black"/>
                </a:solidFill>
                <a:effectLst/>
                <a:uLnTx/>
                <a:uFillTx/>
                <a:latin typeface="Arial"/>
                <a:ea typeface="Arial"/>
                <a:cs typeface="Arial"/>
                <a:sym typeface="Arial"/>
              </a:rPr>
              <a:t>WGS &amp; RNA-seq</a:t>
            </a:r>
            <a:endParaRPr kumimoji="0" sz="16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9" name="Google Shape;1461;p190">
            <a:extLst>
              <a:ext uri="{FF2B5EF4-FFF2-40B4-BE49-F238E27FC236}">
                <a16:creationId xmlns:a16="http://schemas.microsoft.com/office/drawing/2014/main" id="{F2AD9523-1A96-4D65-A591-36503463CE04}"/>
              </a:ext>
            </a:extLst>
          </p:cNvPr>
          <p:cNvSpPr txBox="1"/>
          <p:nvPr/>
        </p:nvSpPr>
        <p:spPr>
          <a:xfrm>
            <a:off x="7709079" y="1815402"/>
            <a:ext cx="3511909" cy="584775"/>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prstClr val="black"/>
                </a:solidFill>
                <a:effectLst/>
                <a:uLnTx/>
                <a:uFillTx/>
                <a:latin typeface="Arial"/>
                <a:ea typeface="Arial"/>
                <a:cs typeface="Arial"/>
                <a:sym typeface="Arial"/>
              </a:rPr>
              <a:t>Oncogenomics Review Board</a:t>
            </a:r>
            <a:endParaRPr kumimoji="0" sz="1467"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a:ln>
                  <a:noFill/>
                </a:ln>
                <a:solidFill>
                  <a:prstClr val="black"/>
                </a:solidFill>
                <a:effectLst/>
                <a:uLnTx/>
                <a:uFillTx/>
                <a:latin typeface="Arial"/>
                <a:ea typeface="Arial"/>
                <a:cs typeface="Arial"/>
                <a:sym typeface="Arial"/>
              </a:rPr>
              <a:t>ORB</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sp>
        <p:nvSpPr>
          <p:cNvPr id="110" name="Google Shape;1462;p190">
            <a:extLst>
              <a:ext uri="{FF2B5EF4-FFF2-40B4-BE49-F238E27FC236}">
                <a16:creationId xmlns:a16="http://schemas.microsoft.com/office/drawing/2014/main" id="{C0C57583-BDBB-4036-A275-21EA1A4CD6A2}"/>
              </a:ext>
            </a:extLst>
          </p:cNvPr>
          <p:cNvSpPr txBox="1"/>
          <p:nvPr/>
        </p:nvSpPr>
        <p:spPr>
          <a:xfrm>
            <a:off x="7144379" y="2517307"/>
            <a:ext cx="1772380" cy="338555"/>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prstClr val="black"/>
                </a:solidFill>
                <a:effectLst/>
                <a:uLnTx/>
                <a:uFillTx/>
                <a:latin typeface="Arial"/>
                <a:ea typeface="Arial"/>
                <a:cs typeface="Arial"/>
                <a:sym typeface="Arial"/>
              </a:rPr>
              <a:t>Clinical impact</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sp>
        <p:nvSpPr>
          <p:cNvPr id="111" name="Google Shape;1464;p190">
            <a:extLst>
              <a:ext uri="{FF2B5EF4-FFF2-40B4-BE49-F238E27FC236}">
                <a16:creationId xmlns:a16="http://schemas.microsoft.com/office/drawing/2014/main" id="{C225BDF5-44A0-4C75-B4EF-502060925C5B}"/>
              </a:ext>
            </a:extLst>
          </p:cNvPr>
          <p:cNvSpPr txBox="1"/>
          <p:nvPr/>
        </p:nvSpPr>
        <p:spPr>
          <a:xfrm>
            <a:off x="1678234" y="3625768"/>
            <a:ext cx="3200605" cy="400109"/>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a:ln>
                  <a:noFill/>
                </a:ln>
                <a:solidFill>
                  <a:prstClr val="black"/>
                </a:solidFill>
                <a:effectLst/>
                <a:uLnTx/>
                <a:uFillTx/>
                <a:latin typeface="Arial"/>
                <a:ea typeface="Arial"/>
                <a:cs typeface="Arial"/>
                <a:sym typeface="Arial"/>
              </a:rPr>
              <a:t>Personalised treatment</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sp>
        <p:nvSpPr>
          <p:cNvPr id="112" name="Google Shape;1465;p190">
            <a:extLst>
              <a:ext uri="{FF2B5EF4-FFF2-40B4-BE49-F238E27FC236}">
                <a16:creationId xmlns:a16="http://schemas.microsoft.com/office/drawing/2014/main" id="{EB88E844-18E2-449F-B041-CA416C3CD164}"/>
              </a:ext>
            </a:extLst>
          </p:cNvPr>
          <p:cNvSpPr txBox="1"/>
          <p:nvPr/>
        </p:nvSpPr>
        <p:spPr>
          <a:xfrm>
            <a:off x="7676765" y="3845099"/>
            <a:ext cx="3516152" cy="369332"/>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prstClr val="black"/>
                </a:solidFill>
                <a:effectLst/>
                <a:uLnTx/>
                <a:uFillTx/>
                <a:latin typeface="Arial"/>
                <a:ea typeface="Arial"/>
                <a:cs typeface="Arial"/>
                <a:sym typeface="Arial"/>
              </a:rPr>
              <a:t>Results to clinician and patient</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grpSp>
        <p:nvGrpSpPr>
          <p:cNvPr id="6" name="Group 5">
            <a:extLst>
              <a:ext uri="{FF2B5EF4-FFF2-40B4-BE49-F238E27FC236}">
                <a16:creationId xmlns:a16="http://schemas.microsoft.com/office/drawing/2014/main" id="{E9C4B74D-397A-A403-F8EE-44C62A9D1C54}"/>
              </a:ext>
            </a:extLst>
          </p:cNvPr>
          <p:cNvGrpSpPr/>
          <p:nvPr/>
        </p:nvGrpSpPr>
        <p:grpSpPr>
          <a:xfrm>
            <a:off x="270920" y="4151325"/>
            <a:ext cx="1381682" cy="712573"/>
            <a:chOff x="1385337" y="4174274"/>
            <a:chExt cx="1381682" cy="712573"/>
          </a:xfrm>
        </p:grpSpPr>
        <p:pic>
          <p:nvPicPr>
            <p:cNvPr id="98" name="Google Shape;1450;p190">
              <a:extLst>
                <a:ext uri="{FF2B5EF4-FFF2-40B4-BE49-F238E27FC236}">
                  <a16:creationId xmlns:a16="http://schemas.microsoft.com/office/drawing/2014/main" id="{126FF075-68D6-4D46-9C36-E683F956C72B}"/>
                </a:ext>
              </a:extLst>
            </p:cNvPr>
            <p:cNvPicPr preferRelativeResize="0"/>
            <p:nvPr/>
          </p:nvPicPr>
          <p:blipFill rotWithShape="1">
            <a:blip r:embed="rId13">
              <a:alphaModFix/>
            </a:blip>
            <a:srcRect/>
            <a:stretch/>
          </p:blipFill>
          <p:spPr>
            <a:xfrm>
              <a:off x="1385337" y="4174274"/>
              <a:ext cx="307947" cy="712573"/>
            </a:xfrm>
            <a:prstGeom prst="rect">
              <a:avLst/>
            </a:prstGeom>
            <a:noFill/>
            <a:ln>
              <a:noFill/>
            </a:ln>
          </p:spPr>
        </p:pic>
        <p:sp>
          <p:nvSpPr>
            <p:cNvPr id="113" name="Google Shape;1466;p190">
              <a:extLst>
                <a:ext uri="{FF2B5EF4-FFF2-40B4-BE49-F238E27FC236}">
                  <a16:creationId xmlns:a16="http://schemas.microsoft.com/office/drawing/2014/main" id="{6F09F7D8-7CF1-435B-A3B7-AEEBEDABCAC1}"/>
                </a:ext>
              </a:extLst>
            </p:cNvPr>
            <p:cNvSpPr txBox="1"/>
            <p:nvPr/>
          </p:nvSpPr>
          <p:spPr>
            <a:xfrm>
              <a:off x="1664000" y="4181895"/>
              <a:ext cx="1103019" cy="55399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Matched</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treatment</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grpSp>
      <p:grpSp>
        <p:nvGrpSpPr>
          <p:cNvPr id="7" name="Group 6">
            <a:extLst>
              <a:ext uri="{FF2B5EF4-FFF2-40B4-BE49-F238E27FC236}">
                <a16:creationId xmlns:a16="http://schemas.microsoft.com/office/drawing/2014/main" id="{696EDB78-5DC9-E5F2-3C11-2903894D7870}"/>
              </a:ext>
            </a:extLst>
          </p:cNvPr>
          <p:cNvGrpSpPr/>
          <p:nvPr/>
        </p:nvGrpSpPr>
        <p:grpSpPr>
          <a:xfrm>
            <a:off x="1928734" y="4151325"/>
            <a:ext cx="1630879" cy="607664"/>
            <a:chOff x="1304848" y="4881123"/>
            <a:chExt cx="1630879" cy="607664"/>
          </a:xfrm>
        </p:grpSpPr>
        <p:pic>
          <p:nvPicPr>
            <p:cNvPr id="97" name="Google Shape;1449;p190">
              <a:extLst>
                <a:ext uri="{FF2B5EF4-FFF2-40B4-BE49-F238E27FC236}">
                  <a16:creationId xmlns:a16="http://schemas.microsoft.com/office/drawing/2014/main" id="{CFF2503A-1816-419C-B7E2-1A7F091B6289}"/>
                </a:ext>
              </a:extLst>
            </p:cNvPr>
            <p:cNvPicPr preferRelativeResize="0"/>
            <p:nvPr/>
          </p:nvPicPr>
          <p:blipFill rotWithShape="1">
            <a:blip r:embed="rId14">
              <a:alphaModFix/>
            </a:blip>
            <a:srcRect/>
            <a:stretch/>
          </p:blipFill>
          <p:spPr>
            <a:xfrm>
              <a:off x="1304848" y="5015455"/>
              <a:ext cx="517085" cy="473332"/>
            </a:xfrm>
            <a:prstGeom prst="rect">
              <a:avLst/>
            </a:prstGeom>
            <a:noFill/>
            <a:ln>
              <a:noFill/>
            </a:ln>
          </p:spPr>
        </p:pic>
        <p:sp>
          <p:nvSpPr>
            <p:cNvPr id="114" name="Google Shape;1467;p190">
              <a:extLst>
                <a:ext uri="{FF2B5EF4-FFF2-40B4-BE49-F238E27FC236}">
                  <a16:creationId xmlns:a16="http://schemas.microsoft.com/office/drawing/2014/main" id="{C7CD30BD-D1DB-4BEA-A97B-B2102BAE8A22}"/>
                </a:ext>
              </a:extLst>
            </p:cNvPr>
            <p:cNvSpPr txBox="1"/>
            <p:nvPr/>
          </p:nvSpPr>
          <p:spPr>
            <a:xfrm>
              <a:off x="1644574" y="4881123"/>
              <a:ext cx="1291153" cy="55399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Prophylactic surgery</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grpSp>
      <p:grpSp>
        <p:nvGrpSpPr>
          <p:cNvPr id="8" name="Group 7">
            <a:extLst>
              <a:ext uri="{FF2B5EF4-FFF2-40B4-BE49-F238E27FC236}">
                <a16:creationId xmlns:a16="http://schemas.microsoft.com/office/drawing/2014/main" id="{B78722AF-7E17-8F8A-45AD-6717C50AE7AA}"/>
              </a:ext>
            </a:extLst>
          </p:cNvPr>
          <p:cNvGrpSpPr/>
          <p:nvPr/>
        </p:nvGrpSpPr>
        <p:grpSpPr>
          <a:xfrm>
            <a:off x="245061" y="5042409"/>
            <a:ext cx="1675523" cy="569860"/>
            <a:chOff x="1322050" y="5644802"/>
            <a:chExt cx="1675523" cy="569860"/>
          </a:xfrm>
        </p:grpSpPr>
        <p:pic>
          <p:nvPicPr>
            <p:cNvPr id="96" name="Google Shape;1448;p190">
              <a:extLst>
                <a:ext uri="{FF2B5EF4-FFF2-40B4-BE49-F238E27FC236}">
                  <a16:creationId xmlns:a16="http://schemas.microsoft.com/office/drawing/2014/main" id="{536CF269-0DAB-4D71-B687-9C950F305C29}"/>
                </a:ext>
              </a:extLst>
            </p:cNvPr>
            <p:cNvPicPr preferRelativeResize="0"/>
            <p:nvPr/>
          </p:nvPicPr>
          <p:blipFill rotWithShape="1">
            <a:blip r:embed="rId15">
              <a:alphaModFix/>
            </a:blip>
            <a:srcRect/>
            <a:stretch/>
          </p:blipFill>
          <p:spPr>
            <a:xfrm>
              <a:off x="1322050" y="5644802"/>
              <a:ext cx="578119" cy="569860"/>
            </a:xfrm>
            <a:prstGeom prst="rect">
              <a:avLst/>
            </a:prstGeom>
            <a:noFill/>
            <a:ln>
              <a:noFill/>
            </a:ln>
          </p:spPr>
        </p:pic>
        <p:sp>
          <p:nvSpPr>
            <p:cNvPr id="115" name="Google Shape;1468;p190">
              <a:extLst>
                <a:ext uri="{FF2B5EF4-FFF2-40B4-BE49-F238E27FC236}">
                  <a16:creationId xmlns:a16="http://schemas.microsoft.com/office/drawing/2014/main" id="{4804C69F-2C1C-4DC3-A945-70BA7834E425}"/>
                </a:ext>
              </a:extLst>
            </p:cNvPr>
            <p:cNvSpPr txBox="1"/>
            <p:nvPr/>
          </p:nvSpPr>
          <p:spPr>
            <a:xfrm>
              <a:off x="1706420" y="5657155"/>
              <a:ext cx="1291153" cy="55399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Family</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screening</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grpSp>
      <p:grpSp>
        <p:nvGrpSpPr>
          <p:cNvPr id="11" name="Group 10">
            <a:extLst>
              <a:ext uri="{FF2B5EF4-FFF2-40B4-BE49-F238E27FC236}">
                <a16:creationId xmlns:a16="http://schemas.microsoft.com/office/drawing/2014/main" id="{BDE064CA-D902-7240-0AE7-F63B1A63E59B}"/>
              </a:ext>
            </a:extLst>
          </p:cNvPr>
          <p:cNvGrpSpPr/>
          <p:nvPr/>
        </p:nvGrpSpPr>
        <p:grpSpPr>
          <a:xfrm>
            <a:off x="3532986" y="4135458"/>
            <a:ext cx="1613124" cy="553997"/>
            <a:chOff x="3532986" y="4135458"/>
            <a:chExt cx="1613124" cy="553997"/>
          </a:xfrm>
        </p:grpSpPr>
        <p:pic>
          <p:nvPicPr>
            <p:cNvPr id="93" name="Google Shape;1445;p190">
              <a:extLst>
                <a:ext uri="{FF2B5EF4-FFF2-40B4-BE49-F238E27FC236}">
                  <a16:creationId xmlns:a16="http://schemas.microsoft.com/office/drawing/2014/main" id="{31EDF71E-0FC8-4377-96FA-0FE783F5D53A}"/>
                </a:ext>
              </a:extLst>
            </p:cNvPr>
            <p:cNvPicPr preferRelativeResize="0"/>
            <p:nvPr/>
          </p:nvPicPr>
          <p:blipFill rotWithShape="1">
            <a:blip r:embed="rId16">
              <a:alphaModFix/>
            </a:blip>
            <a:srcRect r="5220"/>
            <a:stretch/>
          </p:blipFill>
          <p:spPr>
            <a:xfrm>
              <a:off x="4896354" y="4174274"/>
              <a:ext cx="249756" cy="466447"/>
            </a:xfrm>
            <a:prstGeom prst="rect">
              <a:avLst/>
            </a:prstGeom>
            <a:noFill/>
            <a:ln>
              <a:noFill/>
            </a:ln>
          </p:spPr>
        </p:pic>
        <p:sp>
          <p:nvSpPr>
            <p:cNvPr id="116" name="Google Shape;1469;p190">
              <a:extLst>
                <a:ext uri="{FF2B5EF4-FFF2-40B4-BE49-F238E27FC236}">
                  <a16:creationId xmlns:a16="http://schemas.microsoft.com/office/drawing/2014/main" id="{846368F9-F5AC-4FAF-B86F-6B25244431A0}"/>
                </a:ext>
              </a:extLst>
            </p:cNvPr>
            <p:cNvSpPr txBox="1"/>
            <p:nvPr/>
          </p:nvSpPr>
          <p:spPr>
            <a:xfrm>
              <a:off x="3532986" y="4135458"/>
              <a:ext cx="1291153" cy="55399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Arial"/>
                  <a:ea typeface="Arial"/>
                  <a:cs typeface="Arial"/>
                  <a:sym typeface="Arial"/>
                </a:rPr>
                <a:t>Trial inclusion</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grpSp>
      <p:grpSp>
        <p:nvGrpSpPr>
          <p:cNvPr id="10" name="Group 9">
            <a:extLst>
              <a:ext uri="{FF2B5EF4-FFF2-40B4-BE49-F238E27FC236}">
                <a16:creationId xmlns:a16="http://schemas.microsoft.com/office/drawing/2014/main" id="{FD4AB687-737F-3954-13D8-37D82BD901DE}"/>
              </a:ext>
            </a:extLst>
          </p:cNvPr>
          <p:cNvGrpSpPr/>
          <p:nvPr/>
        </p:nvGrpSpPr>
        <p:grpSpPr>
          <a:xfrm>
            <a:off x="3627808" y="4905423"/>
            <a:ext cx="1887913" cy="784831"/>
            <a:chOff x="3393383" y="4775730"/>
            <a:chExt cx="1887913" cy="784831"/>
          </a:xfrm>
        </p:grpSpPr>
        <p:pic>
          <p:nvPicPr>
            <p:cNvPr id="94" name="Google Shape;1446;p190">
              <a:extLst>
                <a:ext uri="{FF2B5EF4-FFF2-40B4-BE49-F238E27FC236}">
                  <a16:creationId xmlns:a16="http://schemas.microsoft.com/office/drawing/2014/main" id="{0436B64B-AD39-43D9-BE06-2621DE3BA948}"/>
                </a:ext>
              </a:extLst>
            </p:cNvPr>
            <p:cNvPicPr preferRelativeResize="0"/>
            <p:nvPr/>
          </p:nvPicPr>
          <p:blipFill rotWithShape="1">
            <a:blip r:embed="rId17">
              <a:alphaModFix/>
            </a:blip>
            <a:srcRect/>
            <a:stretch/>
          </p:blipFill>
          <p:spPr>
            <a:xfrm>
              <a:off x="4958648" y="4891469"/>
              <a:ext cx="322648" cy="656819"/>
            </a:xfrm>
            <a:prstGeom prst="rect">
              <a:avLst/>
            </a:prstGeom>
            <a:noFill/>
            <a:ln>
              <a:noFill/>
            </a:ln>
          </p:spPr>
        </p:pic>
        <p:sp>
          <p:nvSpPr>
            <p:cNvPr id="117" name="Google Shape;1470;p190">
              <a:extLst>
                <a:ext uri="{FF2B5EF4-FFF2-40B4-BE49-F238E27FC236}">
                  <a16:creationId xmlns:a16="http://schemas.microsoft.com/office/drawing/2014/main" id="{7CA475DF-EF54-4A11-AE10-45F40451B0C2}"/>
                </a:ext>
              </a:extLst>
            </p:cNvPr>
            <p:cNvSpPr txBox="1"/>
            <p:nvPr/>
          </p:nvSpPr>
          <p:spPr>
            <a:xfrm>
              <a:off x="3393383" y="4775730"/>
              <a:ext cx="1642403" cy="784831"/>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Screening Breast cancer / other cancers</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grpSp>
      <p:grpSp>
        <p:nvGrpSpPr>
          <p:cNvPr id="9" name="Group 8">
            <a:extLst>
              <a:ext uri="{FF2B5EF4-FFF2-40B4-BE49-F238E27FC236}">
                <a16:creationId xmlns:a16="http://schemas.microsoft.com/office/drawing/2014/main" id="{91F7CAB4-6034-CBE5-2037-6917A188CA10}"/>
              </a:ext>
            </a:extLst>
          </p:cNvPr>
          <p:cNvGrpSpPr/>
          <p:nvPr/>
        </p:nvGrpSpPr>
        <p:grpSpPr>
          <a:xfrm>
            <a:off x="1456462" y="5049895"/>
            <a:ext cx="2006609" cy="553997"/>
            <a:chOff x="3444133" y="5638388"/>
            <a:chExt cx="2006609" cy="553997"/>
          </a:xfrm>
        </p:grpSpPr>
        <p:pic>
          <p:nvPicPr>
            <p:cNvPr id="95" name="Google Shape;1447;p190">
              <a:extLst>
                <a:ext uri="{FF2B5EF4-FFF2-40B4-BE49-F238E27FC236}">
                  <a16:creationId xmlns:a16="http://schemas.microsoft.com/office/drawing/2014/main" id="{82F59F44-5486-4CD8-8D28-2095EF5FECD6}"/>
                </a:ext>
              </a:extLst>
            </p:cNvPr>
            <p:cNvPicPr preferRelativeResize="0"/>
            <p:nvPr/>
          </p:nvPicPr>
          <p:blipFill rotWithShape="1">
            <a:blip r:embed="rId18">
              <a:alphaModFix/>
            </a:blip>
            <a:srcRect/>
            <a:stretch/>
          </p:blipFill>
          <p:spPr>
            <a:xfrm>
              <a:off x="4730999" y="5646833"/>
              <a:ext cx="719743" cy="487961"/>
            </a:xfrm>
            <a:prstGeom prst="rect">
              <a:avLst/>
            </a:prstGeom>
            <a:noFill/>
            <a:ln>
              <a:noFill/>
            </a:ln>
          </p:spPr>
        </p:pic>
        <p:sp>
          <p:nvSpPr>
            <p:cNvPr id="118" name="Google Shape;1471;p190">
              <a:extLst>
                <a:ext uri="{FF2B5EF4-FFF2-40B4-BE49-F238E27FC236}">
                  <a16:creationId xmlns:a16="http://schemas.microsoft.com/office/drawing/2014/main" id="{8644B544-F453-40D8-8456-560759ADFD26}"/>
                </a:ext>
              </a:extLst>
            </p:cNvPr>
            <p:cNvSpPr txBox="1"/>
            <p:nvPr/>
          </p:nvSpPr>
          <p:spPr>
            <a:xfrm>
              <a:off x="3444133" y="5638388"/>
              <a:ext cx="1468856" cy="55399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Clinical Genetics</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grpSp>
      <p:sp>
        <p:nvSpPr>
          <p:cNvPr id="119" name="Google Shape;1472;p190">
            <a:extLst>
              <a:ext uri="{FF2B5EF4-FFF2-40B4-BE49-F238E27FC236}">
                <a16:creationId xmlns:a16="http://schemas.microsoft.com/office/drawing/2014/main" id="{A247B52F-7473-48E8-8303-131CA186E9AB}"/>
              </a:ext>
            </a:extLst>
          </p:cNvPr>
          <p:cNvSpPr txBox="1"/>
          <p:nvPr/>
        </p:nvSpPr>
        <p:spPr>
          <a:xfrm>
            <a:off x="7804095" y="4366815"/>
            <a:ext cx="3452115" cy="1862048"/>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prstClr val="black"/>
                </a:solidFill>
                <a:effectLst/>
                <a:uLnTx/>
                <a:uFillTx/>
                <a:latin typeface="Arial"/>
                <a:ea typeface="Arial"/>
                <a:cs typeface="Arial"/>
                <a:sym typeface="Arial"/>
              </a:rPr>
              <a:t>Different types of DNA/RNA variations</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667"/>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Mutational signatures</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667"/>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Tumour mutational burden</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667"/>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Breast cancer molecular subtypes</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667"/>
              </a:spcBef>
              <a:spcAft>
                <a:spcPts val="0"/>
              </a:spcAft>
              <a:buClrTx/>
              <a:buSzTx/>
              <a:buFontTx/>
              <a:buNone/>
              <a:tabLst/>
              <a:defRPr/>
            </a:pPr>
            <a:r>
              <a:rPr kumimoji="0" lang="en-GB" sz="1467" b="0" i="0" u="none" strike="noStrike" kern="1200" cap="none" spc="0" normalizeH="0" baseline="0" noProof="0" dirty="0">
                <a:ln>
                  <a:noFill/>
                </a:ln>
                <a:solidFill>
                  <a:prstClr val="black"/>
                </a:solidFill>
                <a:effectLst/>
                <a:uLnTx/>
                <a:uFillTx/>
                <a:latin typeface="Arial"/>
                <a:ea typeface="Arial"/>
                <a:cs typeface="Arial"/>
                <a:sym typeface="Arial"/>
              </a:rPr>
              <a:t>Risk of drug toxicity</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a:p>
            <a:pPr marL="0" marR="0" lvl="0" indent="0" algn="l" defTabSz="914400" rtl="0" eaLnBrk="1" fontAlgn="auto" latinLnBrk="0" hangingPunct="1">
              <a:lnSpc>
                <a:spcPct val="100000"/>
              </a:lnSpc>
              <a:spcBef>
                <a:spcPts val="667"/>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Arial"/>
                <a:ea typeface="Arial"/>
                <a:cs typeface="Arial"/>
                <a:sym typeface="Arial"/>
              </a:rPr>
              <a:t>Hereditary Risk</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pic>
        <p:nvPicPr>
          <p:cNvPr id="120" name="Google Shape;1473;p190" descr="Line arrow Straight">
            <a:extLst>
              <a:ext uri="{FF2B5EF4-FFF2-40B4-BE49-F238E27FC236}">
                <a16:creationId xmlns:a16="http://schemas.microsoft.com/office/drawing/2014/main" id="{59203CC8-CFA0-4708-93B9-2BE50F0A7060}"/>
              </a:ext>
            </a:extLst>
          </p:cNvPr>
          <p:cNvPicPr preferRelativeResize="0"/>
          <p:nvPr/>
        </p:nvPicPr>
        <p:blipFill rotWithShape="1">
          <a:blip r:embed="rId9">
            <a:alphaModFix/>
          </a:blip>
          <a:srcRect/>
          <a:stretch/>
        </p:blipFill>
        <p:spPr>
          <a:xfrm rot="10800000">
            <a:off x="2130450" y="1400315"/>
            <a:ext cx="514437" cy="686835"/>
          </a:xfrm>
          <a:prstGeom prst="rect">
            <a:avLst/>
          </a:prstGeom>
          <a:noFill/>
          <a:ln>
            <a:noFill/>
          </a:ln>
        </p:spPr>
      </p:pic>
      <p:sp>
        <p:nvSpPr>
          <p:cNvPr id="121" name="Google Shape;1474;p190">
            <a:extLst>
              <a:ext uri="{FF2B5EF4-FFF2-40B4-BE49-F238E27FC236}">
                <a16:creationId xmlns:a16="http://schemas.microsoft.com/office/drawing/2014/main" id="{980A6693-8696-44CB-A8C5-C6278E02B1F6}"/>
              </a:ext>
            </a:extLst>
          </p:cNvPr>
          <p:cNvSpPr txBox="1"/>
          <p:nvPr/>
        </p:nvSpPr>
        <p:spPr>
          <a:xfrm>
            <a:off x="2169721" y="1523425"/>
            <a:ext cx="1893588" cy="338555"/>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prstClr val="black"/>
                </a:solidFill>
                <a:effectLst/>
                <a:uLnTx/>
                <a:uFillTx/>
                <a:latin typeface="Arial"/>
                <a:ea typeface="Arial"/>
                <a:cs typeface="Arial"/>
                <a:sym typeface="Arial"/>
              </a:rPr>
              <a:t>Consent</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pic>
        <p:nvPicPr>
          <p:cNvPr id="122" name="Google Shape;1475;p190" descr="A close up of a logo&#10;&#10;Description automatically generated">
            <a:extLst>
              <a:ext uri="{FF2B5EF4-FFF2-40B4-BE49-F238E27FC236}">
                <a16:creationId xmlns:a16="http://schemas.microsoft.com/office/drawing/2014/main" id="{8CF6789D-BC23-4481-9A0B-D01B4FDDC35B}"/>
              </a:ext>
            </a:extLst>
          </p:cNvPr>
          <p:cNvPicPr preferRelativeResize="0"/>
          <p:nvPr/>
        </p:nvPicPr>
        <p:blipFill rotWithShape="1">
          <a:blip r:embed="rId19">
            <a:alphaModFix/>
          </a:blip>
          <a:srcRect/>
          <a:stretch/>
        </p:blipFill>
        <p:spPr>
          <a:xfrm>
            <a:off x="2772902" y="2177084"/>
            <a:ext cx="574849" cy="711449"/>
          </a:xfrm>
          <a:prstGeom prst="rect">
            <a:avLst/>
          </a:prstGeom>
          <a:noFill/>
          <a:ln>
            <a:noFill/>
          </a:ln>
        </p:spPr>
      </p:pic>
      <p:pic>
        <p:nvPicPr>
          <p:cNvPr id="123" name="Google Shape;1476;p190" descr="Line arrow Clockwise curve">
            <a:extLst>
              <a:ext uri="{FF2B5EF4-FFF2-40B4-BE49-F238E27FC236}">
                <a16:creationId xmlns:a16="http://schemas.microsoft.com/office/drawing/2014/main" id="{2CCE7342-AA35-4D5C-930D-D4BAA30CE740}"/>
              </a:ext>
            </a:extLst>
          </p:cNvPr>
          <p:cNvPicPr preferRelativeResize="0"/>
          <p:nvPr/>
        </p:nvPicPr>
        <p:blipFill rotWithShape="1">
          <a:blip r:embed="rId10">
            <a:alphaModFix/>
          </a:blip>
          <a:srcRect/>
          <a:stretch/>
        </p:blipFill>
        <p:spPr>
          <a:xfrm rot="19800000">
            <a:off x="9608985" y="2235785"/>
            <a:ext cx="545983" cy="545983"/>
          </a:xfrm>
          <a:prstGeom prst="rect">
            <a:avLst/>
          </a:prstGeom>
          <a:noFill/>
          <a:ln>
            <a:noFill/>
          </a:ln>
        </p:spPr>
      </p:pic>
      <p:sp>
        <p:nvSpPr>
          <p:cNvPr id="124" name="Google Shape;1477;p190">
            <a:extLst>
              <a:ext uri="{FF2B5EF4-FFF2-40B4-BE49-F238E27FC236}">
                <a16:creationId xmlns:a16="http://schemas.microsoft.com/office/drawing/2014/main" id="{3FC3C472-3A8A-4EDE-8ADA-6CC3BE560ABB}"/>
              </a:ext>
            </a:extLst>
          </p:cNvPr>
          <p:cNvSpPr txBox="1"/>
          <p:nvPr/>
        </p:nvSpPr>
        <p:spPr>
          <a:xfrm>
            <a:off x="5047623" y="2241040"/>
            <a:ext cx="1507167" cy="738664"/>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Arial"/>
                <a:ea typeface="Arial"/>
                <a:cs typeface="Arial"/>
                <a:sym typeface="Arial"/>
              </a:rPr>
              <a:t>Tumour (100x) </a:t>
            </a:r>
            <a:endParaRPr kumimoji="0" sz="1467"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Arial"/>
                <a:ea typeface="Arial"/>
                <a:cs typeface="Arial"/>
                <a:sym typeface="Arial"/>
              </a:rPr>
              <a:t>Normal (30x)</a:t>
            </a:r>
            <a:endParaRPr kumimoji="0" sz="1467"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Arial"/>
                <a:ea typeface="Arial"/>
                <a:cs typeface="Arial"/>
                <a:sym typeface="Arial"/>
              </a:rPr>
              <a:t>RNA (100 M)</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sp>
        <p:nvSpPr>
          <p:cNvPr id="125" name="Google Shape;1484;p190">
            <a:extLst>
              <a:ext uri="{FF2B5EF4-FFF2-40B4-BE49-F238E27FC236}">
                <a16:creationId xmlns:a16="http://schemas.microsoft.com/office/drawing/2014/main" id="{533FD9A6-FA96-4036-95B8-D1621596E206}"/>
              </a:ext>
            </a:extLst>
          </p:cNvPr>
          <p:cNvSpPr txBox="1"/>
          <p:nvPr/>
        </p:nvSpPr>
        <p:spPr>
          <a:xfrm>
            <a:off x="217498" y="1347383"/>
            <a:ext cx="2059221" cy="83099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prstClr val="black"/>
                </a:solidFill>
                <a:effectLst/>
                <a:uLnTx/>
                <a:uFillTx/>
                <a:latin typeface="Arial"/>
                <a:ea typeface="Arial"/>
                <a:cs typeface="Arial"/>
                <a:sym typeface="Arial"/>
              </a:rPr>
              <a:t>Patient with early stage or later stage breast cancer</a:t>
            </a:r>
            <a:endParaRPr kumimoji="0" sz="1467" b="0" i="0" u="none" strike="noStrike" kern="1200" cap="none" spc="0" normalizeH="0" baseline="0" noProof="0" dirty="0">
              <a:ln>
                <a:noFill/>
              </a:ln>
              <a:solidFill>
                <a:prstClr val="black"/>
              </a:solidFill>
              <a:effectLst/>
              <a:uLnTx/>
              <a:uFillTx/>
              <a:latin typeface="Montserrat"/>
              <a:ea typeface="+mn-ea"/>
              <a:cs typeface="+mn-cs"/>
            </a:endParaRPr>
          </a:p>
        </p:txBody>
      </p:sp>
      <p:pic>
        <p:nvPicPr>
          <p:cNvPr id="126" name="Google Shape;1486;p190" descr="Line arrow Clockwise curve">
            <a:extLst>
              <a:ext uri="{FF2B5EF4-FFF2-40B4-BE49-F238E27FC236}">
                <a16:creationId xmlns:a16="http://schemas.microsoft.com/office/drawing/2014/main" id="{DB2314A5-5F7A-4668-8B3E-34D8C4D93ABF}"/>
              </a:ext>
            </a:extLst>
          </p:cNvPr>
          <p:cNvPicPr preferRelativeResize="0"/>
          <p:nvPr/>
        </p:nvPicPr>
        <p:blipFill rotWithShape="1">
          <a:blip r:embed="rId10">
            <a:alphaModFix/>
          </a:blip>
          <a:srcRect/>
          <a:stretch/>
        </p:blipFill>
        <p:spPr>
          <a:xfrm rot="19800000">
            <a:off x="6684818" y="4511767"/>
            <a:ext cx="838493" cy="838493"/>
          </a:xfrm>
          <a:prstGeom prst="rect">
            <a:avLst/>
          </a:prstGeom>
          <a:noFill/>
          <a:ln>
            <a:noFill/>
          </a:ln>
        </p:spPr>
      </p:pic>
      <p:sp>
        <p:nvSpPr>
          <p:cNvPr id="127" name="Google Shape;1487;p190">
            <a:extLst>
              <a:ext uri="{FF2B5EF4-FFF2-40B4-BE49-F238E27FC236}">
                <a16:creationId xmlns:a16="http://schemas.microsoft.com/office/drawing/2014/main" id="{C71CD717-E03B-48B1-8DFC-9EAAB6D73070}"/>
              </a:ext>
            </a:extLst>
          </p:cNvPr>
          <p:cNvSpPr/>
          <p:nvPr/>
        </p:nvSpPr>
        <p:spPr>
          <a:xfrm>
            <a:off x="5804779" y="3408206"/>
            <a:ext cx="1627088" cy="1132769"/>
          </a:xfrm>
          <a:prstGeom prst="roundRect">
            <a:avLst>
              <a:gd name="adj" fmla="val 16667"/>
            </a:avLst>
          </a:prstGeom>
          <a:solidFill>
            <a:srgbClr val="EEF4FB"/>
          </a:solidFill>
          <a:ln w="57150" cap="flat" cmpd="sng">
            <a:solidFill>
              <a:srgbClr val="96ABD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28" name="Google Shape;1488;p190" descr="Cloud Computing">
            <a:extLst>
              <a:ext uri="{FF2B5EF4-FFF2-40B4-BE49-F238E27FC236}">
                <a16:creationId xmlns:a16="http://schemas.microsoft.com/office/drawing/2014/main" id="{B789D98C-B115-4E71-A8C7-B02490020123}"/>
              </a:ext>
            </a:extLst>
          </p:cNvPr>
          <p:cNvPicPr preferRelativeResize="0"/>
          <p:nvPr/>
        </p:nvPicPr>
        <p:blipFill rotWithShape="1">
          <a:blip r:embed="rId20">
            <a:alphaModFix/>
          </a:blip>
          <a:srcRect/>
          <a:stretch/>
        </p:blipFill>
        <p:spPr>
          <a:xfrm flipH="1">
            <a:off x="6632666" y="3895429"/>
            <a:ext cx="612836" cy="612836"/>
          </a:xfrm>
          <a:prstGeom prst="rect">
            <a:avLst/>
          </a:prstGeom>
          <a:noFill/>
          <a:ln>
            <a:noFill/>
          </a:ln>
        </p:spPr>
      </p:pic>
      <p:sp>
        <p:nvSpPr>
          <p:cNvPr id="129" name="Google Shape;1489;p190">
            <a:extLst>
              <a:ext uri="{FF2B5EF4-FFF2-40B4-BE49-F238E27FC236}">
                <a16:creationId xmlns:a16="http://schemas.microsoft.com/office/drawing/2014/main" id="{48CDA71D-F046-45B0-BD1F-BD2B4C8250F6}"/>
              </a:ext>
            </a:extLst>
          </p:cNvPr>
          <p:cNvSpPr txBox="1"/>
          <p:nvPr/>
        </p:nvSpPr>
        <p:spPr>
          <a:xfrm>
            <a:off x="5829508" y="3409390"/>
            <a:ext cx="1579811" cy="553997"/>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Calibri"/>
                <a:ea typeface="Calibri"/>
                <a:cs typeface="Calibri"/>
                <a:sym typeface="Calibri"/>
              </a:rPr>
              <a:t>Data Sharing &amp; Collaboration</a:t>
            </a:r>
            <a:endParaRPr kumimoji="0" sz="1467" b="0" i="0" u="none" strike="noStrike" kern="1200" cap="none" spc="0" normalizeH="0" baseline="0" noProof="0">
              <a:ln>
                <a:noFill/>
              </a:ln>
              <a:solidFill>
                <a:prstClr val="black"/>
              </a:solidFill>
              <a:effectLst/>
              <a:uLnTx/>
              <a:uFillTx/>
              <a:latin typeface="Montserrat"/>
              <a:ea typeface="+mn-ea"/>
              <a:cs typeface="+mn-cs"/>
            </a:endParaRPr>
          </a:p>
        </p:txBody>
      </p:sp>
      <p:sp>
        <p:nvSpPr>
          <p:cNvPr id="59" name="Title 1">
            <a:extLst>
              <a:ext uri="{FF2B5EF4-FFF2-40B4-BE49-F238E27FC236}">
                <a16:creationId xmlns:a16="http://schemas.microsoft.com/office/drawing/2014/main" id="{58083F09-EE04-1AB0-A62E-2372E7970854}"/>
              </a:ext>
            </a:extLst>
          </p:cNvPr>
          <p:cNvSpPr txBox="1">
            <a:spLocks/>
          </p:cNvSpPr>
          <p:nvPr/>
        </p:nvSpPr>
        <p:spPr>
          <a:xfrm>
            <a:off x="1736464" y="165176"/>
            <a:ext cx="9636651" cy="1101294"/>
          </a:xfr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5920">
              <a:defRPr/>
            </a:pPr>
            <a:r>
              <a:rPr lang="en-GB" sz="3200" b="1" dirty="0">
                <a:solidFill>
                  <a:srgbClr val="008A26"/>
                </a:solidFill>
                <a:latin typeface="Cera Pro Macmillan Black" pitchFamily="2" charset="0"/>
              </a:rPr>
              <a:t>An Exemplar Research Programme:</a:t>
            </a:r>
          </a:p>
          <a:p>
            <a:pPr algn="ctr" defTabSz="455920">
              <a:defRPr/>
            </a:pPr>
            <a:r>
              <a:rPr lang="en-GB" sz="3200" b="1" dirty="0">
                <a:solidFill>
                  <a:srgbClr val="008A26"/>
                </a:solidFill>
                <a:latin typeface="Cera Pro Macmillan Black" pitchFamily="2" charset="0"/>
              </a:rPr>
              <a:t> Whole Genome Sequencing in </a:t>
            </a:r>
            <a:r>
              <a:rPr lang="en-GB" sz="3200" b="1">
                <a:solidFill>
                  <a:srgbClr val="008A26"/>
                </a:solidFill>
                <a:latin typeface="Cera Pro Macmillan Black" pitchFamily="2" charset="0"/>
              </a:rPr>
              <a:t>Breast Cancer </a:t>
            </a:r>
            <a:endParaRPr lang="en-GB" sz="3200" dirty="0">
              <a:solidFill>
                <a:srgbClr val="2F2778"/>
              </a:solidFill>
              <a:latin typeface="Lato" panose="020B0604020202020204" pitchFamily="34" charset="0"/>
            </a:endParaRPr>
          </a:p>
        </p:txBody>
      </p:sp>
      <p:grpSp>
        <p:nvGrpSpPr>
          <p:cNvPr id="14" name="Group 13">
            <a:extLst>
              <a:ext uri="{FF2B5EF4-FFF2-40B4-BE49-F238E27FC236}">
                <a16:creationId xmlns:a16="http://schemas.microsoft.com/office/drawing/2014/main" id="{1D551E58-124E-151C-183F-F76C98B4C0F6}"/>
              </a:ext>
            </a:extLst>
          </p:cNvPr>
          <p:cNvGrpSpPr/>
          <p:nvPr/>
        </p:nvGrpSpPr>
        <p:grpSpPr>
          <a:xfrm>
            <a:off x="10195899" y="2436895"/>
            <a:ext cx="1772380" cy="895387"/>
            <a:chOff x="10114326" y="2550431"/>
            <a:chExt cx="1772380" cy="895387"/>
          </a:xfrm>
        </p:grpSpPr>
        <p:pic>
          <p:nvPicPr>
            <p:cNvPr id="62" name="Google Shape;1444;p190">
              <a:extLst>
                <a:ext uri="{FF2B5EF4-FFF2-40B4-BE49-F238E27FC236}">
                  <a16:creationId xmlns:a16="http://schemas.microsoft.com/office/drawing/2014/main" id="{03D2416E-B9AF-EAE2-CA12-A228B7C03804}"/>
                </a:ext>
              </a:extLst>
            </p:cNvPr>
            <p:cNvPicPr preferRelativeResize="0"/>
            <p:nvPr/>
          </p:nvPicPr>
          <p:blipFill rotWithShape="1">
            <a:blip r:embed="rId21">
              <a:alphaModFix/>
            </a:blip>
            <a:srcRect/>
            <a:stretch/>
          </p:blipFill>
          <p:spPr>
            <a:xfrm>
              <a:off x="10256371" y="2863979"/>
              <a:ext cx="1496827" cy="581839"/>
            </a:xfrm>
            <a:prstGeom prst="rect">
              <a:avLst/>
            </a:prstGeom>
            <a:noFill/>
            <a:ln>
              <a:noFill/>
            </a:ln>
          </p:spPr>
        </p:pic>
        <p:sp>
          <p:nvSpPr>
            <p:cNvPr id="63" name="Google Shape;1463;p190">
              <a:extLst>
                <a:ext uri="{FF2B5EF4-FFF2-40B4-BE49-F238E27FC236}">
                  <a16:creationId xmlns:a16="http://schemas.microsoft.com/office/drawing/2014/main" id="{CBFACF85-B2BB-45B4-1A11-B57A3D8D25CA}"/>
                </a:ext>
              </a:extLst>
            </p:cNvPr>
            <p:cNvSpPr txBox="1"/>
            <p:nvPr/>
          </p:nvSpPr>
          <p:spPr>
            <a:xfrm>
              <a:off x="10114326" y="2550431"/>
              <a:ext cx="1772380" cy="338555"/>
            </a:xfrm>
            <a:prstGeom prst="rect">
              <a:avLst/>
            </a:prstGeom>
            <a:noFill/>
            <a:ln>
              <a:noFill/>
            </a:ln>
          </p:spPr>
          <p:txBody>
            <a:bodyPr spcFirstLastPara="1" wrap="square" lIns="91433" tIns="45700" rIns="91433" bIns="45700" anchor="t" anchorCtr="0">
              <a:noAutofit/>
            </a:bodyPr>
            <a:lstStyle/>
            <a:p>
              <a:pPr algn="ctr"/>
              <a:r>
                <a:rPr lang="en" sz="1600" dirty="0">
                  <a:solidFill>
                    <a:schemeClr val="dk1"/>
                  </a:solidFill>
                  <a:latin typeface="Arial"/>
                  <a:ea typeface="Arial"/>
                  <a:cs typeface="Arial"/>
                  <a:sym typeface="Arial"/>
                </a:rPr>
                <a:t>Result validation</a:t>
              </a:r>
              <a:endParaRPr sz="1467" dirty="0"/>
            </a:p>
          </p:txBody>
        </p:sp>
      </p:grpSp>
    </p:spTree>
    <p:extLst>
      <p:ext uri="{BB962C8B-B14F-4D97-AF65-F5344CB8AC3E}">
        <p14:creationId xmlns:p14="http://schemas.microsoft.com/office/powerpoint/2010/main" val="2739884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FE6B1-6BAD-E43B-349A-7940E39A2B67}"/>
              </a:ext>
            </a:extLst>
          </p:cNvPr>
          <p:cNvSpPr>
            <a:spLocks noGrp="1"/>
          </p:cNvSpPr>
          <p:nvPr>
            <p:ph type="sldNum" sz="quarter" idx="4"/>
          </p:nvPr>
        </p:nvSpPr>
        <p:spPr/>
        <p:txBody>
          <a:bodyPr/>
          <a:lstStyle/>
          <a:p>
            <a:fld id="{EAD1CAA2-85BA-9A44-88A0-508439A2FD79}" type="slidenum">
              <a:rPr lang="en-US" smtClean="0"/>
              <a:pPr/>
              <a:t>23</a:t>
            </a:fld>
            <a:endParaRPr lang="en-US"/>
          </a:p>
        </p:txBody>
      </p:sp>
      <p:sp>
        <p:nvSpPr>
          <p:cNvPr id="3" name="Text Placeholder 2">
            <a:extLst>
              <a:ext uri="{FF2B5EF4-FFF2-40B4-BE49-F238E27FC236}">
                <a16:creationId xmlns:a16="http://schemas.microsoft.com/office/drawing/2014/main" id="{58B23D1A-02D4-90A8-2267-1660DAF15B49}"/>
              </a:ext>
            </a:extLst>
          </p:cNvPr>
          <p:cNvSpPr>
            <a:spLocks noGrp="1"/>
          </p:cNvSpPr>
          <p:nvPr>
            <p:ph type="body" sz="quarter" idx="12"/>
          </p:nvPr>
        </p:nvSpPr>
        <p:spPr>
          <a:xfrm>
            <a:off x="723862" y="2526073"/>
            <a:ext cx="10744276" cy="1011767"/>
          </a:xfrm>
        </p:spPr>
        <p:txBody>
          <a:bodyPr/>
          <a:lstStyle/>
          <a:p>
            <a:pPr algn="ctr"/>
            <a:r>
              <a:rPr lang="en-GB" dirty="0"/>
              <a:t>what are the unwarranted variations?</a:t>
            </a:r>
          </a:p>
        </p:txBody>
      </p:sp>
    </p:spTree>
    <p:extLst>
      <p:ext uri="{BB962C8B-B14F-4D97-AF65-F5344CB8AC3E}">
        <p14:creationId xmlns:p14="http://schemas.microsoft.com/office/powerpoint/2010/main" val="334903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medical document&#10;&#10;AI-generated content may be incorrect.">
            <a:extLst>
              <a:ext uri="{FF2B5EF4-FFF2-40B4-BE49-F238E27FC236}">
                <a16:creationId xmlns:a16="http://schemas.microsoft.com/office/drawing/2014/main" id="{2D18860C-FD62-B5FE-FF91-13266E5CF6FA}"/>
              </a:ext>
            </a:extLst>
          </p:cNvPr>
          <p:cNvPicPr>
            <a:picLocks noChangeAspect="1"/>
          </p:cNvPicPr>
          <p:nvPr/>
        </p:nvPicPr>
        <p:blipFill>
          <a:blip r:embed="rId3"/>
          <a:stretch>
            <a:fillRect/>
          </a:stretch>
        </p:blipFill>
        <p:spPr>
          <a:xfrm>
            <a:off x="1104182" y="643466"/>
            <a:ext cx="4373285" cy="557106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2A73369E-AC07-B652-80B2-6030C437000A}"/>
              </a:ext>
            </a:extLst>
          </p:cNvPr>
          <p:cNvPicPr>
            <a:picLocks noChangeAspect="1"/>
          </p:cNvPicPr>
          <p:nvPr/>
        </p:nvPicPr>
        <p:blipFill>
          <a:blip r:embed="rId4"/>
          <a:stretch>
            <a:fillRect/>
          </a:stretch>
        </p:blipFill>
        <p:spPr>
          <a:xfrm>
            <a:off x="6860771" y="643467"/>
            <a:ext cx="4080806" cy="5571066"/>
          </a:xfrm>
          <a:prstGeom prst="rect">
            <a:avLst/>
          </a:prstGeom>
        </p:spPr>
      </p:pic>
    </p:spTree>
    <p:extLst>
      <p:ext uri="{BB962C8B-B14F-4D97-AF65-F5344CB8AC3E}">
        <p14:creationId xmlns:p14="http://schemas.microsoft.com/office/powerpoint/2010/main" val="2974840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03C41-3E14-3E99-5FE1-C8E370E60B86}"/>
              </a:ext>
            </a:extLst>
          </p:cNvPr>
          <p:cNvSpPr txBox="1"/>
          <p:nvPr/>
        </p:nvSpPr>
        <p:spPr>
          <a:xfrm>
            <a:off x="3294382" y="1396042"/>
            <a:ext cx="4467723" cy="1200329"/>
          </a:xfrm>
          <a:prstGeom prst="rect">
            <a:avLst/>
          </a:prstGeom>
          <a:noFill/>
        </p:spPr>
        <p:txBody>
          <a:bodyPr wrap="square" lIns="91440" tIns="45720" rIns="91440" bIns="45720" rtlCol="0" anchor="t">
            <a:spAutoFit/>
          </a:bodyPr>
          <a:lstStyle/>
          <a:p>
            <a:pPr algn="ctr">
              <a:defRPr/>
            </a:pPr>
            <a:r>
              <a:rPr lang="en-US" b="1" dirty="0">
                <a:solidFill>
                  <a:srgbClr val="FFFFFF"/>
                </a:solidFill>
                <a:latin typeface="Arial Black"/>
              </a:rPr>
              <a:t>Turnaround times for biomarker test results are too long.  Some results are too late to be clinically useful</a:t>
            </a:r>
            <a:endParaRPr lang="en-US" dirty="0"/>
          </a:p>
        </p:txBody>
      </p:sp>
      <p:sp>
        <p:nvSpPr>
          <p:cNvPr id="4" name="Title 1">
            <a:extLst>
              <a:ext uri="{FF2B5EF4-FFF2-40B4-BE49-F238E27FC236}">
                <a16:creationId xmlns:a16="http://schemas.microsoft.com/office/drawing/2014/main" id="{8526BC2B-EFC5-4DFC-8A8B-DC6DBEE5DF74}"/>
              </a:ext>
            </a:extLst>
          </p:cNvPr>
          <p:cNvSpPr txBox="1">
            <a:spLocks/>
          </p:cNvSpPr>
          <p:nvPr/>
        </p:nvSpPr>
        <p:spPr>
          <a:xfrm>
            <a:off x="414973" y="129304"/>
            <a:ext cx="11566754" cy="1012753"/>
          </a:xfrm>
        </p:spPr>
        <p:txBody>
          <a:bodyPr vert="horz" lIns="0" tIns="180000" rIns="0" bIns="72000" rtlCol="0" anchor="t"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Cera Pro Macmillan Black" panose="00000A00000000000000" pitchFamily="2" charset="0"/>
              </a:rPr>
              <a:t>Barriers – there are a range of unwarranted variations based on where you live</a:t>
            </a:r>
            <a:endParaRPr lang="en-GB" sz="3600" dirty="0">
              <a:latin typeface="Arial Black"/>
            </a:endParaRPr>
          </a:p>
        </p:txBody>
      </p:sp>
      <p:pic>
        <p:nvPicPr>
          <p:cNvPr id="5" name="Graphic 4" descr="Ambulance with solid fill">
            <a:extLst>
              <a:ext uri="{FF2B5EF4-FFF2-40B4-BE49-F238E27FC236}">
                <a16:creationId xmlns:a16="http://schemas.microsoft.com/office/drawing/2014/main" id="{2F64936F-004D-BAE9-CA5E-BB9759361C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3504" y="3485995"/>
            <a:ext cx="444136" cy="444136"/>
          </a:xfrm>
          <a:prstGeom prst="rect">
            <a:avLst/>
          </a:prstGeom>
        </p:spPr>
      </p:pic>
      <p:grpSp>
        <p:nvGrpSpPr>
          <p:cNvPr id="6" name="Group 5">
            <a:extLst>
              <a:ext uri="{FF2B5EF4-FFF2-40B4-BE49-F238E27FC236}">
                <a16:creationId xmlns:a16="http://schemas.microsoft.com/office/drawing/2014/main" id="{F3B408BD-1EE7-F0BD-B8D2-66D998CD4202}"/>
              </a:ext>
            </a:extLst>
          </p:cNvPr>
          <p:cNvGrpSpPr/>
          <p:nvPr/>
        </p:nvGrpSpPr>
        <p:grpSpPr>
          <a:xfrm>
            <a:off x="2151791" y="3025387"/>
            <a:ext cx="1792914" cy="1729440"/>
            <a:chOff x="2578314" y="4093754"/>
            <a:chExt cx="1393224" cy="1343900"/>
          </a:xfrm>
          <a:solidFill>
            <a:schemeClr val="bg1"/>
          </a:solidFill>
        </p:grpSpPr>
        <p:pic>
          <p:nvPicPr>
            <p:cNvPr id="7" name="Graphic 6" descr="Hospital with solid fill">
              <a:extLst>
                <a:ext uri="{FF2B5EF4-FFF2-40B4-BE49-F238E27FC236}">
                  <a16:creationId xmlns:a16="http://schemas.microsoft.com/office/drawing/2014/main" id="{AFA7E68F-17DF-54B1-19EB-720E3FD02D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7638" y="4093754"/>
              <a:ext cx="1343900" cy="1343900"/>
            </a:xfrm>
            <a:prstGeom prst="rect">
              <a:avLst/>
            </a:prstGeom>
          </p:spPr>
        </p:pic>
        <p:sp>
          <p:nvSpPr>
            <p:cNvPr id="8" name="Rectangle 7">
              <a:extLst>
                <a:ext uri="{FF2B5EF4-FFF2-40B4-BE49-F238E27FC236}">
                  <a16:creationId xmlns:a16="http://schemas.microsoft.com/office/drawing/2014/main" id="{7D7B385A-D87C-13B9-4A18-A3047ECD6BD3}"/>
                </a:ext>
              </a:extLst>
            </p:cNvPr>
            <p:cNvSpPr/>
            <p:nvPr/>
          </p:nvSpPr>
          <p:spPr>
            <a:xfrm>
              <a:off x="2578314" y="4980454"/>
              <a:ext cx="22013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5FDC9EF6-436E-C468-C402-0A9807193510}"/>
                </a:ext>
              </a:extLst>
            </p:cNvPr>
            <p:cNvSpPr/>
            <p:nvPr/>
          </p:nvSpPr>
          <p:spPr>
            <a:xfrm>
              <a:off x="3818673" y="4980454"/>
              <a:ext cx="11835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B4D7E90F-53F9-43D3-49D4-8318DEAD8004}"/>
              </a:ext>
            </a:extLst>
          </p:cNvPr>
          <p:cNvGrpSpPr/>
          <p:nvPr/>
        </p:nvGrpSpPr>
        <p:grpSpPr>
          <a:xfrm>
            <a:off x="6549085" y="3169906"/>
            <a:ext cx="1638376" cy="1308531"/>
            <a:chOff x="7154329" y="3668717"/>
            <a:chExt cx="1587149" cy="1188157"/>
          </a:xfrm>
        </p:grpSpPr>
        <p:pic>
          <p:nvPicPr>
            <p:cNvPr id="11" name="Graphic 10" descr="Schoolhouse with solid fill">
              <a:extLst>
                <a:ext uri="{FF2B5EF4-FFF2-40B4-BE49-F238E27FC236}">
                  <a16:creationId xmlns:a16="http://schemas.microsoft.com/office/drawing/2014/main" id="{A38F8ABF-677D-18D0-BB97-E048C5EF66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07087" y="3668717"/>
              <a:ext cx="914400" cy="914400"/>
            </a:xfrm>
            <a:prstGeom prst="rect">
              <a:avLst/>
            </a:prstGeom>
          </p:spPr>
        </p:pic>
        <p:sp>
          <p:nvSpPr>
            <p:cNvPr id="12" name="TextBox 11">
              <a:extLst>
                <a:ext uri="{FF2B5EF4-FFF2-40B4-BE49-F238E27FC236}">
                  <a16:creationId xmlns:a16="http://schemas.microsoft.com/office/drawing/2014/main" id="{465384CF-CC3F-B4A8-468A-AF0D285073FA}"/>
                </a:ext>
              </a:extLst>
            </p:cNvPr>
            <p:cNvSpPr txBox="1"/>
            <p:nvPr/>
          </p:nvSpPr>
          <p:spPr>
            <a:xfrm>
              <a:off x="7154329" y="4437678"/>
              <a:ext cx="1587149" cy="419196"/>
            </a:xfrm>
            <a:prstGeom prst="rect">
              <a:avLst/>
            </a:prstGeom>
            <a:noFill/>
          </p:spPr>
          <p:txBody>
            <a:bodyPr wrap="square" rtlCol="0">
              <a:spAutoFit/>
            </a:bodyPr>
            <a:lstStyle>
              <a:defPPr>
                <a:defRPr lang="en-SE"/>
              </a:defPPr>
              <a:lvl1pPr>
                <a:defRPr sz="800" b="1">
                  <a:solidFill>
                    <a:srgbClr val="26303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era Pro Macmillan Black" panose="00000A00000000000000" pitchFamily="2" charset="0"/>
                </a:rPr>
                <a:t>Genomic Laboratory Hub</a:t>
              </a:r>
              <a:endParaRPr kumimoji="0" lang="en-GB" sz="1200" b="1" i="0" u="none" strike="noStrike" kern="1200" cap="none" spc="0" normalizeH="0" baseline="0" noProof="0" dirty="0">
                <a:ln>
                  <a:noFill/>
                </a:ln>
                <a:solidFill>
                  <a:srgbClr val="FFFFFF"/>
                </a:solidFill>
                <a:effectLst/>
                <a:uLnTx/>
                <a:uFillTx/>
                <a:latin typeface="Cera Pro Macmillan Black" panose="00000A00000000000000" pitchFamily="2" charset="0"/>
              </a:endParaRPr>
            </a:p>
          </p:txBody>
        </p:sp>
      </p:grpSp>
      <p:grpSp>
        <p:nvGrpSpPr>
          <p:cNvPr id="13" name="Group 12">
            <a:extLst>
              <a:ext uri="{FF2B5EF4-FFF2-40B4-BE49-F238E27FC236}">
                <a16:creationId xmlns:a16="http://schemas.microsoft.com/office/drawing/2014/main" id="{AE28A6A3-8EDE-2287-5D5A-556745B60ED8}"/>
              </a:ext>
            </a:extLst>
          </p:cNvPr>
          <p:cNvGrpSpPr/>
          <p:nvPr/>
        </p:nvGrpSpPr>
        <p:grpSpPr>
          <a:xfrm>
            <a:off x="10467364" y="3317056"/>
            <a:ext cx="569243" cy="549090"/>
            <a:chOff x="2578314" y="4093754"/>
            <a:chExt cx="1393224" cy="1343900"/>
          </a:xfrm>
          <a:solidFill>
            <a:schemeClr val="bg1"/>
          </a:solidFill>
        </p:grpSpPr>
        <p:pic>
          <p:nvPicPr>
            <p:cNvPr id="14" name="Graphic 13" descr="Hospital with solid fill">
              <a:extLst>
                <a:ext uri="{FF2B5EF4-FFF2-40B4-BE49-F238E27FC236}">
                  <a16:creationId xmlns:a16="http://schemas.microsoft.com/office/drawing/2014/main" id="{5F31B439-27DF-3A79-187B-890ED65C9F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7638" y="4093754"/>
              <a:ext cx="1343900" cy="1343900"/>
            </a:xfrm>
            <a:prstGeom prst="rect">
              <a:avLst/>
            </a:prstGeom>
          </p:spPr>
        </p:pic>
        <p:sp>
          <p:nvSpPr>
            <p:cNvPr id="15" name="Rectangle 14">
              <a:extLst>
                <a:ext uri="{FF2B5EF4-FFF2-40B4-BE49-F238E27FC236}">
                  <a16:creationId xmlns:a16="http://schemas.microsoft.com/office/drawing/2014/main" id="{E4ED827B-2D63-F17B-2C86-33B77EC83A9C}"/>
                </a:ext>
              </a:extLst>
            </p:cNvPr>
            <p:cNvSpPr/>
            <p:nvPr/>
          </p:nvSpPr>
          <p:spPr>
            <a:xfrm>
              <a:off x="2578314" y="4980454"/>
              <a:ext cx="22013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47FB4A06-D89C-BB88-081D-8DF7733A5E05}"/>
                </a:ext>
              </a:extLst>
            </p:cNvPr>
            <p:cNvSpPr/>
            <p:nvPr/>
          </p:nvSpPr>
          <p:spPr>
            <a:xfrm>
              <a:off x="3818673" y="4980454"/>
              <a:ext cx="11835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F779A602-AD7D-712C-1F9F-7384F5134EB3}"/>
              </a:ext>
            </a:extLst>
          </p:cNvPr>
          <p:cNvGrpSpPr/>
          <p:nvPr/>
        </p:nvGrpSpPr>
        <p:grpSpPr>
          <a:xfrm>
            <a:off x="11207842" y="3715778"/>
            <a:ext cx="569243" cy="549090"/>
            <a:chOff x="2578314" y="4093754"/>
            <a:chExt cx="1393224" cy="1343900"/>
          </a:xfrm>
          <a:solidFill>
            <a:schemeClr val="bg1"/>
          </a:solidFill>
        </p:grpSpPr>
        <p:pic>
          <p:nvPicPr>
            <p:cNvPr id="18" name="Graphic 17" descr="Hospital with solid fill">
              <a:extLst>
                <a:ext uri="{FF2B5EF4-FFF2-40B4-BE49-F238E27FC236}">
                  <a16:creationId xmlns:a16="http://schemas.microsoft.com/office/drawing/2014/main" id="{097F6D6D-6BA5-2444-35C2-55FBC8B607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7638" y="4093754"/>
              <a:ext cx="1343900" cy="1343900"/>
            </a:xfrm>
            <a:prstGeom prst="rect">
              <a:avLst/>
            </a:prstGeom>
          </p:spPr>
        </p:pic>
        <p:sp>
          <p:nvSpPr>
            <p:cNvPr id="19" name="Rectangle 18">
              <a:extLst>
                <a:ext uri="{FF2B5EF4-FFF2-40B4-BE49-F238E27FC236}">
                  <a16:creationId xmlns:a16="http://schemas.microsoft.com/office/drawing/2014/main" id="{304F5D30-2B61-C8C8-07A7-0BD90C90F3AF}"/>
                </a:ext>
              </a:extLst>
            </p:cNvPr>
            <p:cNvSpPr/>
            <p:nvPr/>
          </p:nvSpPr>
          <p:spPr>
            <a:xfrm>
              <a:off x="2578314" y="4980454"/>
              <a:ext cx="22013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1EF4F547-817A-4AF5-BEDE-A163585AF9EA}"/>
                </a:ext>
              </a:extLst>
            </p:cNvPr>
            <p:cNvSpPr/>
            <p:nvPr/>
          </p:nvSpPr>
          <p:spPr>
            <a:xfrm>
              <a:off x="3818673" y="4980454"/>
              <a:ext cx="11835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7C06C0B4-3F07-BE65-7F8E-79384EFBFF77}"/>
              </a:ext>
            </a:extLst>
          </p:cNvPr>
          <p:cNvGrpSpPr/>
          <p:nvPr/>
        </p:nvGrpSpPr>
        <p:grpSpPr>
          <a:xfrm>
            <a:off x="11239804" y="4478079"/>
            <a:ext cx="569243" cy="549090"/>
            <a:chOff x="2578314" y="4093754"/>
            <a:chExt cx="1393224" cy="1343900"/>
          </a:xfrm>
          <a:solidFill>
            <a:schemeClr val="bg1"/>
          </a:solidFill>
        </p:grpSpPr>
        <p:pic>
          <p:nvPicPr>
            <p:cNvPr id="22" name="Graphic 21" descr="Hospital with solid fill">
              <a:extLst>
                <a:ext uri="{FF2B5EF4-FFF2-40B4-BE49-F238E27FC236}">
                  <a16:creationId xmlns:a16="http://schemas.microsoft.com/office/drawing/2014/main" id="{71D6D16A-3DC4-11C5-98BF-1E01F55B4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7638" y="4093754"/>
              <a:ext cx="1343900" cy="1343900"/>
            </a:xfrm>
            <a:prstGeom prst="rect">
              <a:avLst/>
            </a:prstGeom>
          </p:spPr>
        </p:pic>
        <p:sp>
          <p:nvSpPr>
            <p:cNvPr id="23" name="Rectangle 22">
              <a:extLst>
                <a:ext uri="{FF2B5EF4-FFF2-40B4-BE49-F238E27FC236}">
                  <a16:creationId xmlns:a16="http://schemas.microsoft.com/office/drawing/2014/main" id="{09FD109E-C75C-F36E-7667-25CC14436B8F}"/>
                </a:ext>
              </a:extLst>
            </p:cNvPr>
            <p:cNvSpPr/>
            <p:nvPr/>
          </p:nvSpPr>
          <p:spPr>
            <a:xfrm>
              <a:off x="2578314" y="4980454"/>
              <a:ext cx="22013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08A5389-813C-1706-07C9-83A59704159F}"/>
                </a:ext>
              </a:extLst>
            </p:cNvPr>
            <p:cNvSpPr/>
            <p:nvPr/>
          </p:nvSpPr>
          <p:spPr>
            <a:xfrm>
              <a:off x="3818673" y="4980454"/>
              <a:ext cx="118354" cy="470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F4444"/>
                </a:solidFill>
                <a:effectLst/>
                <a:uLnTx/>
                <a:uFillTx/>
                <a:latin typeface="Arial"/>
                <a:ea typeface="+mn-ea"/>
                <a:cs typeface="+mn-cs"/>
              </a:endParaRPr>
            </a:p>
          </p:txBody>
        </p:sp>
      </p:grpSp>
      <p:pic>
        <p:nvPicPr>
          <p:cNvPr id="25" name="Graphic 24" descr="Ambulance with solid fill">
            <a:extLst>
              <a:ext uri="{FF2B5EF4-FFF2-40B4-BE49-F238E27FC236}">
                <a16:creationId xmlns:a16="http://schemas.microsoft.com/office/drawing/2014/main" id="{8EA51EB1-3C4E-A5D0-8474-871A35C1D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500608" y="4515797"/>
            <a:ext cx="444136" cy="444136"/>
          </a:xfrm>
          <a:prstGeom prst="rect">
            <a:avLst/>
          </a:prstGeom>
        </p:spPr>
      </p:pic>
      <p:pic>
        <p:nvPicPr>
          <p:cNvPr id="26" name="Graphic 25">
            <a:extLst>
              <a:ext uri="{FF2B5EF4-FFF2-40B4-BE49-F238E27FC236}">
                <a16:creationId xmlns:a16="http://schemas.microsoft.com/office/drawing/2014/main" id="{41AA5658-5B2A-29E7-ADB1-76D5AA8D6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8560" y="4053875"/>
            <a:ext cx="549091" cy="549091"/>
          </a:xfrm>
          <a:prstGeom prst="rect">
            <a:avLst/>
          </a:prstGeom>
        </p:spPr>
      </p:pic>
      <p:pic>
        <p:nvPicPr>
          <p:cNvPr id="27" name="Graphic 26">
            <a:extLst>
              <a:ext uri="{FF2B5EF4-FFF2-40B4-BE49-F238E27FC236}">
                <a16:creationId xmlns:a16="http://schemas.microsoft.com/office/drawing/2014/main" id="{1CC88F43-30A2-A15B-A2B1-6D7CF0AF0B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57139" y="4053834"/>
            <a:ext cx="549091" cy="549091"/>
          </a:xfrm>
          <a:prstGeom prst="rect">
            <a:avLst/>
          </a:prstGeom>
        </p:spPr>
      </p:pic>
      <p:pic>
        <p:nvPicPr>
          <p:cNvPr id="28" name="Graphic 27">
            <a:extLst>
              <a:ext uri="{FF2B5EF4-FFF2-40B4-BE49-F238E27FC236}">
                <a16:creationId xmlns:a16="http://schemas.microsoft.com/office/drawing/2014/main" id="{E3ABCEA5-88D5-085F-EE4D-46E1C5502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79470" y="3977652"/>
            <a:ext cx="791149" cy="791149"/>
          </a:xfrm>
          <a:prstGeom prst="rect">
            <a:avLst/>
          </a:prstGeom>
        </p:spPr>
      </p:pic>
      <p:cxnSp>
        <p:nvCxnSpPr>
          <p:cNvPr id="29" name="Connector: Elbow 28">
            <a:extLst>
              <a:ext uri="{FF2B5EF4-FFF2-40B4-BE49-F238E27FC236}">
                <a16:creationId xmlns:a16="http://schemas.microsoft.com/office/drawing/2014/main" id="{1811AA85-29F6-5D3F-58CF-541F4A5E1240}"/>
              </a:ext>
            </a:extLst>
          </p:cNvPr>
          <p:cNvCxnSpPr>
            <a:cxnSpLocks/>
          </p:cNvCxnSpPr>
          <p:nvPr/>
        </p:nvCxnSpPr>
        <p:spPr>
          <a:xfrm rot="16200000" flipV="1">
            <a:off x="5251383" y="1044490"/>
            <a:ext cx="952265" cy="5295060"/>
          </a:xfrm>
          <a:prstGeom prst="bentConnector3">
            <a:avLst>
              <a:gd name="adj1" fmla="val 144011"/>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C4292D10-2559-F8E4-AC26-6514DD1ABF76}"/>
              </a:ext>
            </a:extLst>
          </p:cNvPr>
          <p:cNvCxnSpPr>
            <a:cxnSpLocks/>
          </p:cNvCxnSpPr>
          <p:nvPr/>
        </p:nvCxnSpPr>
        <p:spPr>
          <a:xfrm flipV="1">
            <a:off x="0" y="3890107"/>
            <a:ext cx="2215265" cy="163727"/>
          </a:xfrm>
          <a:prstGeom prst="bentConnector3">
            <a:avLst>
              <a:gd name="adj1" fmla="val 50000"/>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5" name="Graphic 34" descr="Ambulance with solid fill">
            <a:extLst>
              <a:ext uri="{FF2B5EF4-FFF2-40B4-BE49-F238E27FC236}">
                <a16:creationId xmlns:a16="http://schemas.microsoft.com/office/drawing/2014/main" id="{E468B1C2-FC9F-75C6-9CBC-7D98B914C5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575438" y="4055979"/>
            <a:ext cx="444136" cy="444136"/>
          </a:xfrm>
          <a:prstGeom prst="rect">
            <a:avLst/>
          </a:prstGeom>
        </p:spPr>
      </p:pic>
      <p:cxnSp>
        <p:nvCxnSpPr>
          <p:cNvPr id="36" name="Connector: Elbow 35">
            <a:extLst>
              <a:ext uri="{FF2B5EF4-FFF2-40B4-BE49-F238E27FC236}">
                <a16:creationId xmlns:a16="http://schemas.microsoft.com/office/drawing/2014/main" id="{2A18B1FF-52F3-6C11-1AB5-5D0CDB878A8D}"/>
              </a:ext>
            </a:extLst>
          </p:cNvPr>
          <p:cNvCxnSpPr>
            <a:cxnSpLocks/>
          </p:cNvCxnSpPr>
          <p:nvPr/>
        </p:nvCxnSpPr>
        <p:spPr>
          <a:xfrm rot="10800000" flipV="1">
            <a:off x="4002337" y="3679828"/>
            <a:ext cx="2871695" cy="280715"/>
          </a:xfrm>
          <a:prstGeom prst="bentConnector3">
            <a:avLst>
              <a:gd name="adj1" fmla="val 50000"/>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557C291-BC95-1F0C-0853-91E37E82E68C}"/>
              </a:ext>
            </a:extLst>
          </p:cNvPr>
          <p:cNvCxnSpPr>
            <a:cxnSpLocks/>
          </p:cNvCxnSpPr>
          <p:nvPr/>
        </p:nvCxnSpPr>
        <p:spPr>
          <a:xfrm rot="5400000" flipH="1">
            <a:off x="9161628" y="2265712"/>
            <a:ext cx="192720" cy="3008148"/>
          </a:xfrm>
          <a:prstGeom prst="bentConnector4">
            <a:avLst>
              <a:gd name="adj1" fmla="val -118618"/>
              <a:gd name="adj2" fmla="val 43786"/>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D6F29158-C5B6-2C76-EE3F-163249EA488B}"/>
              </a:ext>
            </a:extLst>
          </p:cNvPr>
          <p:cNvCxnSpPr>
            <a:cxnSpLocks/>
            <a:endCxn id="35" idx="1"/>
          </p:cNvCxnSpPr>
          <p:nvPr/>
        </p:nvCxnSpPr>
        <p:spPr>
          <a:xfrm rot="10800000" flipV="1">
            <a:off x="11019575" y="3990323"/>
            <a:ext cx="208421" cy="287724"/>
          </a:xfrm>
          <a:prstGeom prst="bentConnector3">
            <a:avLst>
              <a:gd name="adj1" fmla="val 50000"/>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C4E55EB-F001-12EF-A4F3-3EFB9C2E8D87}"/>
              </a:ext>
            </a:extLst>
          </p:cNvPr>
          <p:cNvCxnSpPr>
            <a:cxnSpLocks/>
          </p:cNvCxnSpPr>
          <p:nvPr/>
        </p:nvCxnSpPr>
        <p:spPr>
          <a:xfrm>
            <a:off x="7753914" y="3673426"/>
            <a:ext cx="3506043" cy="1079198"/>
          </a:xfrm>
          <a:prstGeom prst="bentConnector3">
            <a:avLst>
              <a:gd name="adj1" fmla="val 48340"/>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464F2E-59EA-2745-4FE8-3817D8331B8A}"/>
              </a:ext>
            </a:extLst>
          </p:cNvPr>
          <p:cNvSpPr txBox="1"/>
          <p:nvPr/>
        </p:nvSpPr>
        <p:spPr>
          <a:xfrm>
            <a:off x="127173" y="4771536"/>
            <a:ext cx="3102337" cy="923330"/>
          </a:xfrm>
          <a:prstGeom prst="rect">
            <a:avLst/>
          </a:prstGeom>
          <a:noFill/>
        </p:spPr>
        <p:txBody>
          <a:bodyPr wrap="square" lIns="91440" tIns="45720" rIns="91440" bIns="45720" rtlCol="0" anchor="t">
            <a:spAutoFit/>
          </a:bodyPr>
          <a:lstStyle/>
          <a:p>
            <a:pPr algn="ctr">
              <a:defRPr/>
            </a:pPr>
            <a:r>
              <a:rPr lang="en-GB" b="1" dirty="0">
                <a:solidFill>
                  <a:srgbClr val="FFFFFF"/>
                </a:solidFill>
                <a:latin typeface="Arial Black"/>
              </a:rPr>
              <a:t>Patients require more support and plain language materials </a:t>
            </a:r>
            <a:endParaRPr lang="en-US" dirty="0"/>
          </a:p>
        </p:txBody>
      </p:sp>
      <p:sp>
        <p:nvSpPr>
          <p:cNvPr id="42" name="TextBox 41">
            <a:extLst>
              <a:ext uri="{FF2B5EF4-FFF2-40B4-BE49-F238E27FC236}">
                <a16:creationId xmlns:a16="http://schemas.microsoft.com/office/drawing/2014/main" id="{C8776A77-528C-EA3A-E0B6-85D893094958}"/>
              </a:ext>
            </a:extLst>
          </p:cNvPr>
          <p:cNvSpPr txBox="1"/>
          <p:nvPr/>
        </p:nvSpPr>
        <p:spPr>
          <a:xfrm>
            <a:off x="3151537" y="5082297"/>
            <a:ext cx="2470416" cy="1477328"/>
          </a:xfrm>
          <a:prstGeom prst="rect">
            <a:avLst/>
          </a:prstGeom>
          <a:noFill/>
        </p:spPr>
        <p:txBody>
          <a:bodyPr wrap="square" lIns="91440" tIns="45720" rIns="91440" bIns="45720" rtlCol="0" anchor="t">
            <a:spAutoFit/>
          </a:bodyPr>
          <a:lstStyle/>
          <a:p>
            <a:pPr algn="ctr">
              <a:defRPr/>
            </a:pPr>
            <a:r>
              <a:rPr lang="en-US" b="1" dirty="0">
                <a:solidFill>
                  <a:srgbClr val="FFFFFF"/>
                </a:solidFill>
                <a:latin typeface="Arial Black"/>
              </a:rPr>
              <a:t>Insufficient/</a:t>
            </a:r>
          </a:p>
          <a:p>
            <a:pPr algn="ctr">
              <a:defRPr/>
            </a:pPr>
            <a:r>
              <a:rPr lang="en-US" b="1" dirty="0">
                <a:solidFill>
                  <a:srgbClr val="FFFFFF"/>
                </a:solidFill>
                <a:latin typeface="Arial Black"/>
              </a:rPr>
              <a:t>unequal workforce education and awareness</a:t>
            </a:r>
            <a:endParaRPr lang="en-US" dirty="0"/>
          </a:p>
        </p:txBody>
      </p:sp>
      <p:sp>
        <p:nvSpPr>
          <p:cNvPr id="43" name="TextBox 42">
            <a:extLst>
              <a:ext uri="{FF2B5EF4-FFF2-40B4-BE49-F238E27FC236}">
                <a16:creationId xmlns:a16="http://schemas.microsoft.com/office/drawing/2014/main" id="{B53E5709-0D6C-6C43-6868-22978975BFDC}"/>
              </a:ext>
            </a:extLst>
          </p:cNvPr>
          <p:cNvSpPr txBox="1"/>
          <p:nvPr/>
        </p:nvSpPr>
        <p:spPr>
          <a:xfrm>
            <a:off x="227497" y="1707825"/>
            <a:ext cx="2336307" cy="2031325"/>
          </a:xfrm>
          <a:prstGeom prst="rect">
            <a:avLst/>
          </a:prstGeom>
          <a:noFill/>
        </p:spPr>
        <p:txBody>
          <a:bodyPr wrap="square" lIns="91440" tIns="45720" rIns="91440" bIns="45720" rtlCol="0" anchor="t">
            <a:spAutoFit/>
          </a:bodyPr>
          <a:lstStyle/>
          <a:p>
            <a:pPr algn="ctr">
              <a:defRPr/>
            </a:pPr>
            <a:r>
              <a:rPr lang="en-GB" b="1" dirty="0">
                <a:solidFill>
                  <a:srgbClr val="FFFFFF"/>
                </a:solidFill>
                <a:latin typeface="Arial Black" panose="020B0A04020102020204" pitchFamily="34" charset="0"/>
                <a:cs typeface="Arial"/>
              </a:rPr>
              <a:t>Services vary across England and between nations, so access depends on where you live</a:t>
            </a:r>
            <a:endParaRPr lang="en-US" b="1" dirty="0">
              <a:solidFill>
                <a:srgbClr val="FFFFFF"/>
              </a:solidFill>
              <a:latin typeface="Arial Black" panose="020B0A04020102020204" pitchFamily="34" charset="0"/>
              <a:cs typeface="Arial"/>
            </a:endParaRPr>
          </a:p>
        </p:txBody>
      </p:sp>
      <p:sp>
        <p:nvSpPr>
          <p:cNvPr id="44" name="TextBox 43">
            <a:extLst>
              <a:ext uri="{FF2B5EF4-FFF2-40B4-BE49-F238E27FC236}">
                <a16:creationId xmlns:a16="http://schemas.microsoft.com/office/drawing/2014/main" id="{8C0B060A-6C1A-F2EB-77CA-55CD3865ED65}"/>
              </a:ext>
            </a:extLst>
          </p:cNvPr>
          <p:cNvSpPr txBox="1"/>
          <p:nvPr/>
        </p:nvSpPr>
        <p:spPr>
          <a:xfrm>
            <a:off x="8770619" y="5258799"/>
            <a:ext cx="3211108" cy="1200329"/>
          </a:xfrm>
          <a:prstGeom prst="rect">
            <a:avLst/>
          </a:prstGeom>
          <a:noFill/>
        </p:spPr>
        <p:txBody>
          <a:bodyPr wrap="square" lIns="91440" tIns="45720" rIns="91440" bIns="45720" rtlCol="0" anchor="t">
            <a:spAutoFit/>
          </a:bodyPr>
          <a:lstStyle/>
          <a:p>
            <a:pPr algn="ctr">
              <a:defRPr/>
            </a:pPr>
            <a:r>
              <a:rPr lang="en-GB" b="1" dirty="0">
                <a:solidFill>
                  <a:srgbClr val="FFFFFF"/>
                </a:solidFill>
                <a:latin typeface="Arial Black"/>
              </a:rPr>
              <a:t>There are systemic issues – capacity, old IT systems, staffing gaps and infrastructure</a:t>
            </a:r>
            <a:endParaRPr lang="en-US" dirty="0"/>
          </a:p>
        </p:txBody>
      </p:sp>
      <p:sp>
        <p:nvSpPr>
          <p:cNvPr id="45" name="TextBox 44">
            <a:extLst>
              <a:ext uri="{FF2B5EF4-FFF2-40B4-BE49-F238E27FC236}">
                <a16:creationId xmlns:a16="http://schemas.microsoft.com/office/drawing/2014/main" id="{564EE806-A968-BBF7-B17C-76F533B2D99B}"/>
              </a:ext>
            </a:extLst>
          </p:cNvPr>
          <p:cNvSpPr txBox="1"/>
          <p:nvPr/>
        </p:nvSpPr>
        <p:spPr>
          <a:xfrm>
            <a:off x="5718848" y="4684079"/>
            <a:ext cx="3238515" cy="1754326"/>
          </a:xfrm>
          <a:prstGeom prst="rect">
            <a:avLst/>
          </a:prstGeom>
          <a:noFill/>
        </p:spPr>
        <p:txBody>
          <a:bodyPr wrap="square" lIns="91440" tIns="45720" rIns="91440" bIns="45720" rtlCol="0" anchor="t">
            <a:spAutoFit/>
          </a:bodyPr>
          <a:lstStyle/>
          <a:p>
            <a:pPr algn="ctr">
              <a:defRPr/>
            </a:pPr>
            <a:r>
              <a:rPr lang="en-US" dirty="0">
                <a:solidFill>
                  <a:schemeClr val="bg1"/>
                </a:solidFill>
                <a:latin typeface="Arial Black"/>
              </a:rPr>
              <a:t>Inconsistency in result reporting make it harder for clinical teams to make </a:t>
            </a:r>
            <a:r>
              <a:rPr lang="en-US" dirty="0" err="1">
                <a:solidFill>
                  <a:schemeClr val="bg1"/>
                </a:solidFill>
                <a:latin typeface="Arial Black"/>
              </a:rPr>
              <a:t>standardised</a:t>
            </a:r>
            <a:r>
              <a:rPr lang="en-US" dirty="0">
                <a:solidFill>
                  <a:schemeClr val="bg1"/>
                </a:solidFill>
                <a:latin typeface="Arial Black"/>
              </a:rPr>
              <a:t> recommendations</a:t>
            </a:r>
            <a:endParaRPr lang="en-US" sz="1600" dirty="0">
              <a:solidFill>
                <a:schemeClr val="bg1"/>
              </a:solidFill>
              <a:latin typeface="Arial Black"/>
              <a:ea typeface="Calibri"/>
              <a:cs typeface="Calibri"/>
            </a:endParaRPr>
          </a:p>
        </p:txBody>
      </p:sp>
      <p:sp>
        <p:nvSpPr>
          <p:cNvPr id="46" name="TextBox 45">
            <a:extLst>
              <a:ext uri="{FF2B5EF4-FFF2-40B4-BE49-F238E27FC236}">
                <a16:creationId xmlns:a16="http://schemas.microsoft.com/office/drawing/2014/main" id="{E6EE67A0-B82E-E86C-CEA9-8815A38BB936}"/>
              </a:ext>
            </a:extLst>
          </p:cNvPr>
          <p:cNvSpPr txBox="1"/>
          <p:nvPr/>
        </p:nvSpPr>
        <p:spPr>
          <a:xfrm>
            <a:off x="8416483" y="1258091"/>
            <a:ext cx="3722500" cy="1984774"/>
          </a:xfrm>
          <a:prstGeom prst="rect">
            <a:avLst/>
          </a:prstGeom>
          <a:noFill/>
        </p:spPr>
        <p:txBody>
          <a:bodyPr wrap="square" lIns="91440" tIns="45720" rIns="91440" bIns="45720" rtlCol="0" anchor="t">
            <a:spAutoFit/>
          </a:bodyPr>
          <a:lstStyle/>
          <a:p>
            <a:pPr lvl="0" algn="ctr" fontAlgn="base">
              <a:lnSpc>
                <a:spcPct val="115000"/>
              </a:lnSpc>
              <a:spcAft>
                <a:spcPts val="800"/>
              </a:spcAft>
            </a:pPr>
            <a:r>
              <a:rPr lang="en-GB" b="1" dirty="0">
                <a:solidFill>
                  <a:srgbClr val="FFFFFF"/>
                </a:solidFill>
                <a:latin typeface="Arial Black"/>
              </a:rPr>
              <a:t>Data are not collected systematically, or reported at a test level, making it hard to understand the performance of different regions/nations</a:t>
            </a:r>
          </a:p>
        </p:txBody>
      </p:sp>
      <p:pic>
        <p:nvPicPr>
          <p:cNvPr id="50" name="Graphic 49" descr="DNA with solid fill">
            <a:extLst>
              <a:ext uri="{FF2B5EF4-FFF2-40B4-BE49-F238E27FC236}">
                <a16:creationId xmlns:a16="http://schemas.microsoft.com/office/drawing/2014/main" id="{ECC3D2A7-2F47-ABD0-96E3-986AC74AE9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802106">
            <a:off x="7483330" y="2991868"/>
            <a:ext cx="477651" cy="477651"/>
          </a:xfrm>
          <a:prstGeom prst="rect">
            <a:avLst/>
          </a:prstGeom>
        </p:spPr>
      </p:pic>
    </p:spTree>
    <p:extLst>
      <p:ext uri="{BB962C8B-B14F-4D97-AF65-F5344CB8AC3E}">
        <p14:creationId xmlns:p14="http://schemas.microsoft.com/office/powerpoint/2010/main" val="1404010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2" grpId="0"/>
      <p:bldP spid="43"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text on a white background&#10;&#10;AI-generated content may be incorrect.">
            <a:extLst>
              <a:ext uri="{FF2B5EF4-FFF2-40B4-BE49-F238E27FC236}">
                <a16:creationId xmlns:a16="http://schemas.microsoft.com/office/drawing/2014/main" id="{52231305-8EE4-4BA3-236A-BA790ECB936F}"/>
              </a:ext>
            </a:extLst>
          </p:cNvPr>
          <p:cNvPicPr>
            <a:picLocks noChangeAspect="1"/>
          </p:cNvPicPr>
          <p:nvPr/>
        </p:nvPicPr>
        <p:blipFill>
          <a:blip r:embed="rId3">
            <a:extLst>
              <a:ext uri="{28A0092B-C50C-407E-A947-70E740481C1C}">
                <a14:useLocalDpi xmlns:a14="http://schemas.microsoft.com/office/drawing/2010/main" val="0"/>
              </a:ext>
            </a:extLst>
          </a:blip>
          <a:srcRect r="11111"/>
          <a:stretch>
            <a:fillRect/>
          </a:stretch>
        </p:blipFill>
        <p:spPr>
          <a:xfrm>
            <a:off x="20" y="10"/>
            <a:ext cx="6095980" cy="6857990"/>
          </a:xfrm>
          <a:prstGeom prst="rect">
            <a:avLst/>
          </a:prstGeom>
          <a:noFill/>
        </p:spPr>
      </p:pic>
      <p:sp>
        <p:nvSpPr>
          <p:cNvPr id="10" name="Text Placeholder 2">
            <a:extLst>
              <a:ext uri="{FF2B5EF4-FFF2-40B4-BE49-F238E27FC236}">
                <a16:creationId xmlns:a16="http://schemas.microsoft.com/office/drawing/2014/main" id="{09C0DC9A-163E-F15F-6A25-B44CCC4FDA19}"/>
              </a:ext>
            </a:extLst>
          </p:cNvPr>
          <p:cNvSpPr>
            <a:spLocks noGrp="1"/>
          </p:cNvSpPr>
          <p:nvPr>
            <p:ph type="body" sz="quarter" idx="10"/>
          </p:nvPr>
        </p:nvSpPr>
        <p:spPr>
          <a:xfrm>
            <a:off x="6800890" y="1317637"/>
            <a:ext cx="5004335" cy="1011767"/>
          </a:xfrm>
        </p:spPr>
        <p:txBody>
          <a:bodyPr/>
          <a:lstStyle/>
          <a:p>
            <a:r>
              <a:rPr lang="en-US" dirty="0"/>
              <a:t>Results:</a:t>
            </a:r>
          </a:p>
        </p:txBody>
      </p:sp>
      <p:sp>
        <p:nvSpPr>
          <p:cNvPr id="12" name="Text Placeholder 3">
            <a:extLst>
              <a:ext uri="{FF2B5EF4-FFF2-40B4-BE49-F238E27FC236}">
                <a16:creationId xmlns:a16="http://schemas.microsoft.com/office/drawing/2014/main" id="{EA9769A1-E9D0-6804-9C9A-8BBCD6F842C5}"/>
              </a:ext>
            </a:extLst>
          </p:cNvPr>
          <p:cNvSpPr>
            <a:spLocks noGrp="1"/>
          </p:cNvSpPr>
          <p:nvPr>
            <p:ph type="body" sz="quarter" idx="11"/>
          </p:nvPr>
        </p:nvSpPr>
        <p:spPr>
          <a:xfrm>
            <a:off x="6800890" y="2339347"/>
            <a:ext cx="4984750" cy="3146425"/>
          </a:xfrm>
        </p:spPr>
        <p:txBody>
          <a:bodyPr/>
          <a:lstStyle/>
          <a:p>
            <a:endParaRPr lang="en-GB" dirty="0"/>
          </a:p>
          <a:p>
            <a:r>
              <a:rPr lang="en-GB" sz="2000" dirty="0"/>
              <a:t>Challenges were identified across the entire biomarker testing pathway, the most common being insufficient workforce, long turnaround times, and lack of specific training. These challenges had a negative impact on patient access to targeted cancer therapies. </a:t>
            </a:r>
            <a:endParaRPr lang="en-US" sz="2000" dirty="0"/>
          </a:p>
        </p:txBody>
      </p:sp>
      <p:sp>
        <p:nvSpPr>
          <p:cNvPr id="3" name="Slide Number Placeholder 2">
            <a:extLst>
              <a:ext uri="{FF2B5EF4-FFF2-40B4-BE49-F238E27FC236}">
                <a16:creationId xmlns:a16="http://schemas.microsoft.com/office/drawing/2014/main" id="{5F506942-CBC7-3F71-04EF-27E7308DF0A7}"/>
              </a:ext>
            </a:extLst>
          </p:cNvPr>
          <p:cNvSpPr>
            <a:spLocks noGrp="1"/>
          </p:cNvSpPr>
          <p:nvPr>
            <p:ph type="sldNum" sz="quarter" idx="4"/>
          </p:nvPr>
        </p:nvSpPr>
        <p:spPr>
          <a:xfrm>
            <a:off x="9843436" y="6419975"/>
            <a:ext cx="2176379" cy="289680"/>
          </a:xfrm>
        </p:spPr>
        <p:txBody>
          <a:bodyPr>
            <a:normAutofit/>
          </a:bodyPr>
          <a:lstStyle/>
          <a:p>
            <a:pPr>
              <a:lnSpc>
                <a:spcPct val="90000"/>
              </a:lnSpc>
              <a:spcAft>
                <a:spcPts val="600"/>
              </a:spcAft>
            </a:pPr>
            <a:fld id="{13E720D1-33D3-BB45-AA0D-AFB41DB6A7F2}" type="slidenum">
              <a:rPr lang="en-US" smtClean="0"/>
              <a:pPr>
                <a:lnSpc>
                  <a:spcPct val="90000"/>
                </a:lnSpc>
                <a:spcAft>
                  <a:spcPts val="600"/>
                </a:spcAft>
              </a:pPr>
              <a:t>26</a:t>
            </a:fld>
            <a:endParaRPr lang="en-US"/>
          </a:p>
        </p:txBody>
      </p:sp>
      <p:pic>
        <p:nvPicPr>
          <p:cNvPr id="6" name="Picture 5">
            <a:extLst>
              <a:ext uri="{FF2B5EF4-FFF2-40B4-BE49-F238E27FC236}">
                <a16:creationId xmlns:a16="http://schemas.microsoft.com/office/drawing/2014/main" id="{21DB9F1F-BDF6-9A6A-81FD-FC9A6F308E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942" y="323215"/>
            <a:ext cx="2542540" cy="725170"/>
          </a:xfrm>
          <a:prstGeom prst="rect">
            <a:avLst/>
          </a:prstGeom>
          <a:noFill/>
        </p:spPr>
      </p:pic>
      <p:pic>
        <p:nvPicPr>
          <p:cNvPr id="7" name="Picture 6">
            <a:extLst>
              <a:ext uri="{FF2B5EF4-FFF2-40B4-BE49-F238E27FC236}">
                <a16:creationId xmlns:a16="http://schemas.microsoft.com/office/drawing/2014/main" id="{E31FFF16-1F6A-B172-5E62-5B8E746A0E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7269" y="233045"/>
            <a:ext cx="2904808" cy="905510"/>
          </a:xfrm>
          <a:prstGeom prst="rect">
            <a:avLst/>
          </a:prstGeom>
          <a:noFill/>
        </p:spPr>
      </p:pic>
      <p:sp>
        <p:nvSpPr>
          <p:cNvPr id="9" name="TextBox 8">
            <a:extLst>
              <a:ext uri="{FF2B5EF4-FFF2-40B4-BE49-F238E27FC236}">
                <a16:creationId xmlns:a16="http://schemas.microsoft.com/office/drawing/2014/main" id="{EC4BC0F1-A964-B379-6412-C8C18A60B366}"/>
              </a:ext>
            </a:extLst>
          </p:cNvPr>
          <p:cNvSpPr txBox="1"/>
          <p:nvPr/>
        </p:nvSpPr>
        <p:spPr>
          <a:xfrm>
            <a:off x="5304235" y="155833"/>
            <a:ext cx="6093618" cy="892552"/>
          </a:xfrm>
          <a:prstGeom prst="rect">
            <a:avLst/>
          </a:prstGeom>
          <a:noFill/>
        </p:spPr>
        <p:txBody>
          <a:bodyPr wrap="square">
            <a:spAutoFit/>
          </a:bodyPr>
          <a:lstStyle/>
          <a:p>
            <a:pPr algn="l"/>
            <a:endParaRPr lang="en-GB" sz="1600" b="0" i="0" u="none" strike="noStrike" baseline="0" dirty="0">
              <a:solidFill>
                <a:srgbClr val="000000"/>
              </a:solidFill>
              <a:latin typeface="Myriad Pro"/>
            </a:endParaRPr>
          </a:p>
          <a:p>
            <a:r>
              <a:rPr lang="en-GB" sz="1600" b="0" i="0" u="none" strike="noStrike" baseline="0" dirty="0">
                <a:solidFill>
                  <a:srgbClr val="000000"/>
                </a:solidFill>
                <a:latin typeface="Myriad Pro"/>
              </a:rPr>
              <a:t> </a:t>
            </a:r>
            <a:r>
              <a:rPr lang="en-GB" sz="1800" b="1" i="0" u="none" strike="noStrike" baseline="0" dirty="0">
                <a:latin typeface="Myriad Pro"/>
              </a:rPr>
              <a:t>Access to treatment-guiding biomarkers in the UK: surveys of cancer patients and healthcare professionals </a:t>
            </a:r>
            <a:endParaRPr lang="en-GB" dirty="0"/>
          </a:p>
        </p:txBody>
      </p:sp>
    </p:spTree>
    <p:extLst>
      <p:ext uri="{BB962C8B-B14F-4D97-AF65-F5344CB8AC3E}">
        <p14:creationId xmlns:p14="http://schemas.microsoft.com/office/powerpoint/2010/main" val="270874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592A6F-8023-7440-BCCE-43FBC79726A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A375199-2474-4774-279F-16C3FB21260C}"/>
              </a:ext>
            </a:extLst>
          </p:cNvPr>
          <p:cNvSpPr>
            <a:spLocks noGrp="1"/>
          </p:cNvSpPr>
          <p:nvPr>
            <p:ph type="sldNum" sz="quarter" idx="12"/>
          </p:nvPr>
        </p:nvSpPr>
        <p:spPr/>
        <p:txBody>
          <a:bodyPr/>
          <a:lstStyle/>
          <a:p>
            <a:fld id="{13E720D1-33D3-BB45-AA0D-AFB41DB6A7F2}" type="slidenum">
              <a:rPr lang="en-US" smtClean="0"/>
              <a:t>27</a:t>
            </a:fld>
            <a:endParaRPr lang="en-US"/>
          </a:p>
        </p:txBody>
      </p:sp>
      <p:pic>
        <p:nvPicPr>
          <p:cNvPr id="7" name="Picture 6">
            <a:extLst>
              <a:ext uri="{FF2B5EF4-FFF2-40B4-BE49-F238E27FC236}">
                <a16:creationId xmlns:a16="http://schemas.microsoft.com/office/drawing/2014/main" id="{A51B6F65-DA3E-4A25-0F1A-B76EBE8CE3A6}"/>
              </a:ext>
            </a:extLst>
          </p:cNvPr>
          <p:cNvPicPr>
            <a:picLocks noChangeAspect="1"/>
          </p:cNvPicPr>
          <p:nvPr/>
        </p:nvPicPr>
        <p:blipFill>
          <a:blip r:embed="rId2"/>
          <a:stretch>
            <a:fillRect/>
          </a:stretch>
        </p:blipFill>
        <p:spPr>
          <a:xfrm>
            <a:off x="0" y="193915"/>
            <a:ext cx="11001375" cy="6344997"/>
          </a:xfrm>
          <a:prstGeom prst="rect">
            <a:avLst/>
          </a:prstGeom>
        </p:spPr>
      </p:pic>
    </p:spTree>
    <p:extLst>
      <p:ext uri="{BB962C8B-B14F-4D97-AF65-F5344CB8AC3E}">
        <p14:creationId xmlns:p14="http://schemas.microsoft.com/office/powerpoint/2010/main" val="1550499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847EF7-5A88-8A1E-B67A-C442F2488C8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7022C93-E1B3-03A4-990C-CDD003E19A41}"/>
              </a:ext>
            </a:extLst>
          </p:cNvPr>
          <p:cNvSpPr>
            <a:spLocks noGrp="1"/>
          </p:cNvSpPr>
          <p:nvPr>
            <p:ph type="sldNum" sz="quarter" idx="12"/>
          </p:nvPr>
        </p:nvSpPr>
        <p:spPr/>
        <p:txBody>
          <a:bodyPr/>
          <a:lstStyle/>
          <a:p>
            <a:fld id="{13E720D1-33D3-BB45-AA0D-AFB41DB6A7F2}" type="slidenum">
              <a:rPr lang="en-US" smtClean="0"/>
              <a:t>28</a:t>
            </a:fld>
            <a:endParaRPr lang="en-US"/>
          </a:p>
        </p:txBody>
      </p:sp>
      <p:pic>
        <p:nvPicPr>
          <p:cNvPr id="5" name="Picture 4">
            <a:extLst>
              <a:ext uri="{FF2B5EF4-FFF2-40B4-BE49-F238E27FC236}">
                <a16:creationId xmlns:a16="http://schemas.microsoft.com/office/drawing/2014/main" id="{67D5F1C1-737B-C109-3D70-8D47DDD24580}"/>
              </a:ext>
            </a:extLst>
          </p:cNvPr>
          <p:cNvPicPr>
            <a:picLocks noChangeAspect="1"/>
          </p:cNvPicPr>
          <p:nvPr/>
        </p:nvPicPr>
        <p:blipFill>
          <a:blip r:embed="rId2"/>
          <a:stretch>
            <a:fillRect/>
          </a:stretch>
        </p:blipFill>
        <p:spPr>
          <a:xfrm>
            <a:off x="0" y="219012"/>
            <a:ext cx="11630025" cy="6419975"/>
          </a:xfrm>
          <a:prstGeom prst="rect">
            <a:avLst/>
          </a:prstGeom>
        </p:spPr>
      </p:pic>
    </p:spTree>
    <p:extLst>
      <p:ext uri="{BB962C8B-B14F-4D97-AF65-F5344CB8AC3E}">
        <p14:creationId xmlns:p14="http://schemas.microsoft.com/office/powerpoint/2010/main" val="3012823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80FD9-26F7-C667-1C2A-40315E8A66A4}"/>
              </a:ext>
            </a:extLst>
          </p:cNvPr>
          <p:cNvSpPr>
            <a:spLocks noGrp="1"/>
          </p:cNvSpPr>
          <p:nvPr>
            <p:ph type="sldNum" sz="quarter" idx="12"/>
          </p:nvPr>
        </p:nvSpPr>
        <p:spPr/>
        <p:txBody>
          <a:bodyPr/>
          <a:lstStyle/>
          <a:p>
            <a:fld id="{13E720D1-33D3-BB45-AA0D-AFB41DB6A7F2}" type="slidenum">
              <a:rPr lang="en-US" smtClean="0"/>
              <a:t>29</a:t>
            </a:fld>
            <a:endParaRPr lang="en-US"/>
          </a:p>
        </p:txBody>
      </p:sp>
      <p:graphicFrame>
        <p:nvGraphicFramePr>
          <p:cNvPr id="5" name="Chart 4">
            <a:extLst>
              <a:ext uri="{FF2B5EF4-FFF2-40B4-BE49-F238E27FC236}">
                <a16:creationId xmlns:a16="http://schemas.microsoft.com/office/drawing/2014/main" id="{11C420FA-FA2B-112C-80CD-1538CC25D8F7}"/>
              </a:ext>
              <a:ext uri="{147F2762-F138-4A5C-976F-8EAC2B608ADB}">
                <a16:predDERef xmlns:a16="http://schemas.microsoft.com/office/drawing/2014/main" pred="{229C0B8C-E470-4E6C-989E-F88108C8DB24}"/>
              </a:ext>
            </a:extLst>
          </p:cNvPr>
          <p:cNvGraphicFramePr>
            <a:graphicFrameLocks/>
          </p:cNvGraphicFramePr>
          <p:nvPr>
            <p:extLst>
              <p:ext uri="{D42A27DB-BD31-4B8C-83A1-F6EECF244321}">
                <p14:modId xmlns:p14="http://schemas.microsoft.com/office/powerpoint/2010/main" val="1123003607"/>
              </p:ext>
            </p:extLst>
          </p:nvPr>
        </p:nvGraphicFramePr>
        <p:xfrm>
          <a:off x="356246" y="302431"/>
          <a:ext cx="4330053" cy="362663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4">
            <a:extLst>
              <a:ext uri="{FF2B5EF4-FFF2-40B4-BE49-F238E27FC236}">
                <a16:creationId xmlns:a16="http://schemas.microsoft.com/office/drawing/2014/main" id="{6648214B-CDC0-96EA-FF7F-8A0BFFC207DB}"/>
              </a:ext>
            </a:extLst>
          </p:cNvPr>
          <p:cNvSpPr txBox="1"/>
          <p:nvPr/>
        </p:nvSpPr>
        <p:spPr>
          <a:xfrm>
            <a:off x="356246" y="4188328"/>
            <a:ext cx="4330052" cy="923330"/>
          </a:xfrm>
          <a:prstGeom prst="rect">
            <a:avLst/>
          </a:prstGeom>
          <a:noFill/>
        </p:spPr>
        <p:txBody>
          <a:bodyPr wrap="square" rtlCol="0">
            <a:spAutoFit/>
          </a:bodyPr>
          <a:lstStyle>
            <a:defPPr>
              <a:defRPr lang="en-US"/>
            </a:defPPr>
            <a:lvl1pPr marL="0" indent="0" algn="l" defTabSz="715015" rtl="0" eaLnBrk="1" latinLnBrk="0" hangingPunct="1">
              <a:defRPr sz="2800" kern="1200">
                <a:solidFill>
                  <a:schemeClr val="tx1"/>
                </a:solidFill>
                <a:latin typeface="+mn-lt"/>
                <a:ea typeface="+mn-ea"/>
                <a:cs typeface="+mn-cs"/>
              </a:defRPr>
            </a:lvl1pPr>
            <a:lvl2pPr marL="715015" indent="0" algn="l" defTabSz="715015" rtl="0" eaLnBrk="1" latinLnBrk="0" hangingPunct="1">
              <a:defRPr sz="2800" kern="1200">
                <a:solidFill>
                  <a:schemeClr val="tx1"/>
                </a:solidFill>
                <a:latin typeface="+mn-lt"/>
                <a:ea typeface="+mn-ea"/>
                <a:cs typeface="+mn-cs"/>
              </a:defRPr>
            </a:lvl2pPr>
            <a:lvl3pPr marL="1430030" indent="0" algn="l" defTabSz="715015" rtl="0" eaLnBrk="1" latinLnBrk="0" hangingPunct="1">
              <a:defRPr sz="2800" kern="1200">
                <a:solidFill>
                  <a:schemeClr val="tx1"/>
                </a:solidFill>
                <a:latin typeface="+mn-lt"/>
                <a:ea typeface="+mn-ea"/>
                <a:cs typeface="+mn-cs"/>
              </a:defRPr>
            </a:lvl3pPr>
            <a:lvl4pPr marL="2145045" indent="0" algn="l" defTabSz="715015" rtl="0" eaLnBrk="1" latinLnBrk="0" hangingPunct="1">
              <a:defRPr sz="2800" kern="1200">
                <a:solidFill>
                  <a:schemeClr val="tx1"/>
                </a:solidFill>
                <a:latin typeface="+mn-lt"/>
                <a:ea typeface="+mn-ea"/>
                <a:cs typeface="+mn-cs"/>
              </a:defRPr>
            </a:lvl4pPr>
            <a:lvl5pPr marL="2860060" indent="0" algn="l" defTabSz="715015" rtl="0" eaLnBrk="1" latinLnBrk="0" hangingPunct="1">
              <a:defRPr sz="2800" kern="1200">
                <a:solidFill>
                  <a:schemeClr val="tx1"/>
                </a:solidFill>
                <a:latin typeface="+mn-lt"/>
                <a:ea typeface="+mn-ea"/>
                <a:cs typeface="+mn-cs"/>
              </a:defRPr>
            </a:lvl5pPr>
            <a:lvl6pPr marL="3575075" indent="0" algn="l" defTabSz="715015" rtl="0" eaLnBrk="1" latinLnBrk="0" hangingPunct="1">
              <a:defRPr sz="2800" kern="1200">
                <a:solidFill>
                  <a:schemeClr val="tx1"/>
                </a:solidFill>
                <a:latin typeface="+mn-lt"/>
                <a:ea typeface="+mn-ea"/>
                <a:cs typeface="+mn-cs"/>
              </a:defRPr>
            </a:lvl6pPr>
            <a:lvl7pPr marL="4290090" indent="0" algn="l" defTabSz="715015" rtl="0" eaLnBrk="1" latinLnBrk="0" hangingPunct="1">
              <a:defRPr sz="2800" kern="1200">
                <a:solidFill>
                  <a:schemeClr val="tx1"/>
                </a:solidFill>
                <a:latin typeface="+mn-lt"/>
                <a:ea typeface="+mn-ea"/>
                <a:cs typeface="+mn-cs"/>
              </a:defRPr>
            </a:lvl7pPr>
            <a:lvl8pPr marL="5005106" indent="0" algn="l" defTabSz="715015" rtl="0" eaLnBrk="1" latinLnBrk="0" hangingPunct="1">
              <a:defRPr sz="2800" kern="1200">
                <a:solidFill>
                  <a:schemeClr val="tx1"/>
                </a:solidFill>
                <a:latin typeface="+mn-lt"/>
                <a:ea typeface="+mn-ea"/>
                <a:cs typeface="+mn-cs"/>
              </a:defRPr>
            </a:lvl8pPr>
            <a:lvl9pPr marL="5720121" indent="0" algn="l" defTabSz="715015" rtl="0" eaLnBrk="1" latinLnBrk="0" hangingPunct="1">
              <a:defRPr sz="2800" kern="1200">
                <a:solidFill>
                  <a:schemeClr val="tx1"/>
                </a:solidFill>
                <a:latin typeface="+mn-lt"/>
                <a:ea typeface="+mn-ea"/>
                <a:cs typeface="+mn-cs"/>
              </a:defRPr>
            </a:lvl9pPr>
          </a:lstStyle>
          <a:p>
            <a:pPr algn="l">
              <a:lnSpc>
                <a:spcPct val="90000"/>
              </a:lnSpc>
              <a:spcAft>
                <a:spcPts val="600"/>
              </a:spcAft>
            </a:pPr>
            <a:r>
              <a:rPr lang="en-GB" sz="2000" b="1" dirty="0">
                <a:latin typeface="Cera Pro Macmillan" panose="00000500000000000000" pitchFamily="2" charset="0"/>
              </a:rPr>
              <a:t>66% </a:t>
            </a:r>
            <a:r>
              <a:rPr lang="en-GB" sz="2000" dirty="0">
                <a:latin typeface="Cera Pro Macmillan" panose="00000500000000000000" pitchFamily="2" charset="0"/>
              </a:rPr>
              <a:t>did not receive information but </a:t>
            </a:r>
            <a:r>
              <a:rPr lang="en-GB" sz="2000" b="1" dirty="0">
                <a:latin typeface="Cera Pro Macmillan" panose="00000500000000000000" pitchFamily="2" charset="0"/>
              </a:rPr>
              <a:t>100% </a:t>
            </a:r>
            <a:r>
              <a:rPr lang="en-GB" sz="2000" dirty="0">
                <a:latin typeface="Cera Pro Macmillan" panose="00000500000000000000" pitchFamily="2" charset="0"/>
              </a:rPr>
              <a:t>of those who did receive materials found them helpful</a:t>
            </a:r>
          </a:p>
        </p:txBody>
      </p:sp>
      <p:sp>
        <p:nvSpPr>
          <p:cNvPr id="11" name="TextBox 10">
            <a:extLst>
              <a:ext uri="{FF2B5EF4-FFF2-40B4-BE49-F238E27FC236}">
                <a16:creationId xmlns:a16="http://schemas.microsoft.com/office/drawing/2014/main" id="{630407DA-4473-CB85-1A1D-55322E6E07FD}"/>
              </a:ext>
            </a:extLst>
          </p:cNvPr>
          <p:cNvSpPr txBox="1"/>
          <p:nvPr/>
        </p:nvSpPr>
        <p:spPr>
          <a:xfrm>
            <a:off x="5106591" y="2757167"/>
            <a:ext cx="6093618" cy="2862322"/>
          </a:xfrm>
          <a:prstGeom prst="rect">
            <a:avLst/>
          </a:prstGeom>
          <a:noFill/>
        </p:spPr>
        <p:txBody>
          <a:bodyPr wrap="square">
            <a:spAutoFit/>
          </a:bodyPr>
          <a:lstStyle/>
          <a:p>
            <a:pPr marL="171450" indent="-171450">
              <a:buFont typeface="Arial" panose="020B0604020202020204" pitchFamily="34" charset="0"/>
              <a:buChar char="•"/>
            </a:pPr>
            <a:r>
              <a:rPr lang="en-US" sz="1800" dirty="0">
                <a:solidFill>
                  <a:schemeClr val="tx1"/>
                </a:solidFill>
                <a:latin typeface="Arial"/>
                <a:cs typeface="Arial"/>
              </a:rPr>
              <a:t>Patients would like more written information on treatment guiding biomarkers given to them at their appointments</a:t>
            </a:r>
          </a:p>
          <a:p>
            <a:pPr marL="171450" indent="-171450">
              <a:buFont typeface="Arial" panose="020B0604020202020204" pitchFamily="34" charset="0"/>
              <a:buChar char="•"/>
            </a:pPr>
            <a:r>
              <a:rPr lang="en-US" sz="1800" dirty="0">
                <a:solidFill>
                  <a:schemeClr val="tx1"/>
                </a:solidFill>
                <a:latin typeface="Arial"/>
                <a:cs typeface="Arial"/>
              </a:rPr>
              <a:t>Patients need the opportunity for further discussions about biomarker testing in their clinic appointments </a:t>
            </a:r>
          </a:p>
          <a:p>
            <a:pPr marL="171450" indent="-171450">
              <a:buFont typeface="Arial" panose="020B0604020202020204" pitchFamily="34" charset="0"/>
              <a:buChar char="•"/>
            </a:pPr>
            <a:r>
              <a:rPr lang="en-US" sz="1800" dirty="0">
                <a:solidFill>
                  <a:schemeClr val="tx1"/>
                </a:solidFill>
                <a:latin typeface="Arial"/>
                <a:cs typeface="Arial"/>
              </a:rPr>
              <a:t>Patients who did receive information all found it useful and understood its content</a:t>
            </a:r>
          </a:p>
          <a:p>
            <a:pPr marL="171450" indent="-171450">
              <a:buFont typeface="Arial" panose="020B0604020202020204" pitchFamily="34" charset="0"/>
              <a:buChar char="•"/>
            </a:pPr>
            <a:r>
              <a:rPr lang="en-US" sz="1800" dirty="0">
                <a:solidFill>
                  <a:schemeClr val="tx1"/>
                </a:solidFill>
                <a:latin typeface="Arial"/>
                <a:cs typeface="Arial"/>
              </a:rPr>
              <a:t>More research is needed in what specifically patients need to support them, and to understand the variation of care which exists across the UK</a:t>
            </a:r>
          </a:p>
        </p:txBody>
      </p:sp>
      <p:sp>
        <p:nvSpPr>
          <p:cNvPr id="12" name="Text Placeholder 2">
            <a:extLst>
              <a:ext uri="{FF2B5EF4-FFF2-40B4-BE49-F238E27FC236}">
                <a16:creationId xmlns:a16="http://schemas.microsoft.com/office/drawing/2014/main" id="{BAA93AFC-58D9-2735-AD80-ADE58F1A53BE}"/>
              </a:ext>
            </a:extLst>
          </p:cNvPr>
          <p:cNvSpPr txBox="1">
            <a:spLocks/>
          </p:cNvSpPr>
          <p:nvPr/>
        </p:nvSpPr>
        <p:spPr>
          <a:xfrm>
            <a:off x="5927290" y="944914"/>
            <a:ext cx="5004335" cy="1011767"/>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008A25"/>
                </a:solidFill>
                <a:latin typeface="Cera Pro Macmillan" panose="00000500000000000000" pitchFamily="2" charset="0"/>
              </a:rPr>
              <a:t>N</a:t>
            </a:r>
            <a:r>
              <a:rPr lang="en-US" sz="3600" b="1" dirty="0">
                <a:solidFill>
                  <a:srgbClr val="008A25"/>
                </a:solidFill>
                <a:latin typeface="Cera Pro Macmillan" panose="00000500000000000000" pitchFamily="2" charset="0"/>
              </a:rPr>
              <a:t>eeds of patients</a:t>
            </a:r>
          </a:p>
        </p:txBody>
      </p:sp>
    </p:spTree>
    <p:extLst>
      <p:ext uri="{BB962C8B-B14F-4D97-AF65-F5344CB8AC3E}">
        <p14:creationId xmlns:p14="http://schemas.microsoft.com/office/powerpoint/2010/main" val="233908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6A24A5-B3D5-441C-A497-39CF82C6748A}"/>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1C2BF1AF-35DD-483B-A3A8-1A72298172DE}"/>
              </a:ext>
            </a:extLst>
          </p:cNvPr>
          <p:cNvSpPr/>
          <p:nvPr/>
        </p:nvSpPr>
        <p:spPr>
          <a:xfrm>
            <a:off x="228067" y="1834326"/>
            <a:ext cx="6695536" cy="3847207"/>
          </a:xfrm>
          <a:prstGeom prst="rect">
            <a:avLst/>
          </a:prstGeom>
        </p:spPr>
        <p:txBody>
          <a:bodyPr wrap="square">
            <a:spAutoFit/>
          </a:bodyPr>
          <a:lstStyle/>
          <a:p>
            <a:pPr fontAlgn="base"/>
            <a:r>
              <a:rPr lang="en-GB" sz="2400" dirty="0">
                <a:latin typeface="Cera Pro Macmillan" panose="00000500000000000000" pitchFamily="2" charset="0"/>
              </a:rPr>
              <a:t>Genomics is rapidly becoming an integral part of cancer care. Its clinical significance will only increase in time, transitioning into a central pillar of routine cancer treatment.</a:t>
            </a:r>
          </a:p>
          <a:p>
            <a:pPr fontAlgn="base"/>
            <a:endParaRPr lang="en-GB" sz="2800" dirty="0">
              <a:latin typeface="Cera Pro Macmillan" panose="00000500000000000000" pitchFamily="2" charset="0"/>
            </a:endParaRPr>
          </a:p>
          <a:p>
            <a:pPr fontAlgn="base"/>
            <a:r>
              <a:rPr lang="en-GB" sz="2400" dirty="0">
                <a:latin typeface="Cera Pro Macmillan" panose="00000500000000000000" pitchFamily="2" charset="0"/>
              </a:rPr>
              <a:t>Genomics testing can provide :</a:t>
            </a:r>
          </a:p>
          <a:p>
            <a:pPr marL="171450" indent="-171450" fontAlgn="base">
              <a:buFont typeface="Arial" panose="020B0604020202020204" pitchFamily="34" charset="0"/>
              <a:buChar char="•"/>
            </a:pPr>
            <a:r>
              <a:rPr lang="en-GB" sz="2400" b="1" dirty="0">
                <a:latin typeface="Cera Pro Macmillan" panose="00000500000000000000" pitchFamily="2" charset="0"/>
              </a:rPr>
              <a:t>Predictive markers</a:t>
            </a:r>
            <a:r>
              <a:rPr lang="en-GB" sz="2400" dirty="0">
                <a:latin typeface="Cera Pro Macmillan" panose="00000500000000000000" pitchFamily="2" charset="0"/>
              </a:rPr>
              <a:t> to guide treatment choices and avoid toxicity.</a:t>
            </a:r>
          </a:p>
          <a:p>
            <a:pPr marL="171450" indent="-171450" fontAlgn="base">
              <a:buFont typeface="Arial" panose="020B0604020202020204" pitchFamily="34" charset="0"/>
              <a:buChar char="•"/>
            </a:pPr>
            <a:r>
              <a:rPr lang="en-GB" sz="2400" b="1" dirty="0">
                <a:latin typeface="Cera Pro Macmillan" panose="00000500000000000000" pitchFamily="2" charset="0"/>
              </a:rPr>
              <a:t>Response markers</a:t>
            </a:r>
            <a:r>
              <a:rPr lang="en-GB" sz="2400" dirty="0">
                <a:latin typeface="Cera Pro Macmillan" panose="00000500000000000000" pitchFamily="2" charset="0"/>
              </a:rPr>
              <a:t> to determine the efficacy of various treatments.</a:t>
            </a:r>
          </a:p>
        </p:txBody>
      </p:sp>
      <p:pic>
        <p:nvPicPr>
          <p:cNvPr id="2052" name="Picture 4" descr="Genetic Testing High-Res Stock Photo - Getty Images">
            <a:extLst>
              <a:ext uri="{FF2B5EF4-FFF2-40B4-BE49-F238E27FC236}">
                <a16:creationId xmlns:a16="http://schemas.microsoft.com/office/drawing/2014/main" id="{F7519D9A-F4BF-41FF-AD91-8018279FA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1834326"/>
            <a:ext cx="5191658" cy="39521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5D8CAB-E631-4083-9801-D4BB34D0D7D6}"/>
              </a:ext>
            </a:extLst>
          </p:cNvPr>
          <p:cNvSpPr txBox="1"/>
          <p:nvPr/>
        </p:nvSpPr>
        <p:spPr>
          <a:xfrm>
            <a:off x="384642" y="174625"/>
            <a:ext cx="11167533" cy="984885"/>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3200" b="1" dirty="0">
                <a:solidFill>
                  <a:srgbClr val="008A26"/>
                </a:solidFill>
                <a:latin typeface="Cera Pro Macmillan Black" pitchFamily="2" charset="0"/>
              </a:rPr>
              <a:t>Genomics can provide deep insight on a cancer and its treatment.</a:t>
            </a:r>
            <a:endParaRPr kumimoji="0" lang="en-GB" sz="3200" b="1" i="0" u="none" strike="noStrike" kern="1200" cap="none" spc="0" normalizeH="0" baseline="0" noProof="0" dirty="0">
              <a:ln>
                <a:noFill/>
              </a:ln>
              <a:solidFill>
                <a:srgbClr val="008A26"/>
              </a:solidFill>
              <a:effectLst/>
              <a:uLnTx/>
              <a:uFillTx/>
              <a:latin typeface="Cera Pro Macmillan Black" pitchFamily="2" charset="0"/>
              <a:ea typeface="+mn-ea"/>
              <a:cs typeface="+mn-cs"/>
            </a:endParaRPr>
          </a:p>
        </p:txBody>
      </p:sp>
      <p:sp>
        <p:nvSpPr>
          <p:cNvPr id="7" name="Slide Number Placeholder 2">
            <a:extLst>
              <a:ext uri="{FF2B5EF4-FFF2-40B4-BE49-F238E27FC236}">
                <a16:creationId xmlns:a16="http://schemas.microsoft.com/office/drawing/2014/main" id="{ABECE474-59A2-4BB7-B48F-DC7E37399222}"/>
              </a:ext>
            </a:extLst>
          </p:cNvPr>
          <p:cNvSpPr txBox="1">
            <a:spLocks/>
          </p:cNvSpPr>
          <p:nvPr/>
        </p:nvSpPr>
        <p:spPr>
          <a:xfrm>
            <a:off x="10015538" y="6419850"/>
            <a:ext cx="2176462" cy="2905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E720D1-33D3-BB45-AA0D-AFB41DB6A7F2}" type="slidenum">
              <a:rPr lang="en-US" smtClean="0">
                <a:latin typeface="Cera Pro Macmillan Light" panose="00000400000000000000" pitchFamily="2" charset="0"/>
              </a:rPr>
              <a:pPr algn="r"/>
              <a:t>3</a:t>
            </a:fld>
            <a:endParaRPr lang="en-US">
              <a:latin typeface="Cera Pro Macmillan Light" panose="00000400000000000000" pitchFamily="2" charset="0"/>
            </a:endParaRPr>
          </a:p>
        </p:txBody>
      </p:sp>
    </p:spTree>
    <p:extLst>
      <p:ext uri="{BB962C8B-B14F-4D97-AF65-F5344CB8AC3E}">
        <p14:creationId xmlns:p14="http://schemas.microsoft.com/office/powerpoint/2010/main" val="419838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s body with large intestine&#10;&#10;AI-generated content may be incorrect.">
            <a:extLst>
              <a:ext uri="{FF2B5EF4-FFF2-40B4-BE49-F238E27FC236}">
                <a16:creationId xmlns:a16="http://schemas.microsoft.com/office/drawing/2014/main" id="{C10EAE9F-FB69-AFC9-290E-4EE1BB134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625"/>
          <a:stretch>
            <a:fillRect/>
          </a:stretch>
        </p:blipFill>
        <p:spPr bwMode="auto">
          <a:xfrm>
            <a:off x="20" y="10"/>
            <a:ext cx="6095980" cy="6857990"/>
          </a:xfrm>
          <a:prstGeom prst="rect">
            <a:avLst/>
          </a:prstGeom>
          <a:solidFill>
            <a:srgbClr val="FFFFFF"/>
          </a:solidFill>
        </p:spPr>
      </p:pic>
      <p:sp>
        <p:nvSpPr>
          <p:cNvPr id="1031" name="Text Placeholder 2">
            <a:extLst>
              <a:ext uri="{FF2B5EF4-FFF2-40B4-BE49-F238E27FC236}">
                <a16:creationId xmlns:a16="http://schemas.microsoft.com/office/drawing/2014/main" id="{7EF263FD-A1FF-1681-BFEA-314C5039A9AF}"/>
              </a:ext>
            </a:extLst>
          </p:cNvPr>
          <p:cNvSpPr>
            <a:spLocks noGrp="1"/>
          </p:cNvSpPr>
          <p:nvPr>
            <p:ph type="body" sz="quarter" idx="10"/>
          </p:nvPr>
        </p:nvSpPr>
        <p:spPr>
          <a:xfrm>
            <a:off x="6472899" y="188730"/>
            <a:ext cx="5004335" cy="1011767"/>
          </a:xfrm>
        </p:spPr>
        <p:txBody>
          <a:bodyPr/>
          <a:lstStyle/>
          <a:p>
            <a:r>
              <a:rPr lang="en-US" dirty="0"/>
              <a:t>Bowel Cancer</a:t>
            </a:r>
          </a:p>
          <a:p>
            <a:r>
              <a:rPr lang="en-US" sz="1600" dirty="0">
                <a:solidFill>
                  <a:schemeClr val="tx1"/>
                </a:solidFill>
              </a:rPr>
              <a:t>variation in MMR testing </a:t>
            </a:r>
            <a:r>
              <a:rPr lang="en-GB" sz="1600" b="0" dirty="0">
                <a:solidFill>
                  <a:schemeClr val="tx1"/>
                </a:solidFill>
              </a:rPr>
              <a:t>(mismatch repair) on a bowel cancer tumour </a:t>
            </a:r>
            <a:r>
              <a:rPr lang="en-GB" sz="1600" dirty="0">
                <a:solidFill>
                  <a:schemeClr val="tx1"/>
                </a:solidFill>
              </a:rPr>
              <a:t>identifies if the body's DNA repair system is faulty</a:t>
            </a:r>
            <a:r>
              <a:rPr lang="en-GB" sz="1600" b="0" dirty="0">
                <a:solidFill>
                  <a:schemeClr val="tx1"/>
                </a:solidFill>
              </a:rPr>
              <a:t>, which can indicate Lynch syndrome, an inherited condition that increases the risk of several cancers, including bowel cancer</a:t>
            </a:r>
            <a:endParaRPr lang="en-US" sz="1600" dirty="0">
              <a:solidFill>
                <a:schemeClr val="tx1"/>
              </a:solidFill>
            </a:endParaRPr>
          </a:p>
        </p:txBody>
      </p:sp>
      <p:sp>
        <p:nvSpPr>
          <p:cNvPr id="1033" name="Text Placeholder 3">
            <a:extLst>
              <a:ext uri="{FF2B5EF4-FFF2-40B4-BE49-F238E27FC236}">
                <a16:creationId xmlns:a16="http://schemas.microsoft.com/office/drawing/2014/main" id="{F04246CB-6227-EE8F-56F0-5F1B859C67A2}"/>
              </a:ext>
            </a:extLst>
          </p:cNvPr>
          <p:cNvSpPr>
            <a:spLocks noGrp="1"/>
          </p:cNvSpPr>
          <p:nvPr>
            <p:ph type="body" sz="quarter" idx="11"/>
          </p:nvPr>
        </p:nvSpPr>
        <p:spPr>
          <a:xfrm>
            <a:off x="6800890" y="2339347"/>
            <a:ext cx="4984750" cy="3146425"/>
          </a:xfrm>
        </p:spPr>
        <p:txBody>
          <a:bodyPr/>
          <a:lstStyle/>
          <a:p>
            <a:r>
              <a:rPr lang="en-GB" dirty="0"/>
              <a:t>The latest results from the UK's </a:t>
            </a:r>
            <a:r>
              <a:rPr lang="en-GB" dirty="0">
                <a:hlinkClick r:id="rId4"/>
              </a:rPr>
              <a:t>National Bowel Cancer Audit (NBOCA)</a:t>
            </a:r>
            <a:r>
              <a:rPr lang="en-GB" dirty="0"/>
              <a:t>, managed by the </a:t>
            </a:r>
            <a:r>
              <a:rPr lang="en-GB" dirty="0">
                <a:hlinkClick r:id="rId5"/>
              </a:rPr>
              <a:t>National Cancer Audit Collaborating Centre (NATCAN)</a:t>
            </a:r>
            <a:r>
              <a:rPr lang="en-GB" dirty="0"/>
              <a:t>, do not have specific, high-level findings </a:t>
            </a:r>
            <a:r>
              <a:rPr lang="en-GB" i="1" dirty="0"/>
              <a:t>on</a:t>
            </a:r>
            <a:r>
              <a:rPr lang="en-GB" dirty="0"/>
              <a:t> biomarker testing but rather </a:t>
            </a:r>
            <a:r>
              <a:rPr lang="en-GB" i="1" dirty="0"/>
              <a:t>show</a:t>
            </a:r>
            <a:r>
              <a:rPr lang="en-GB" dirty="0"/>
              <a:t> the need for it.</a:t>
            </a:r>
          </a:p>
          <a:p>
            <a:endParaRPr lang="en-GB" dirty="0"/>
          </a:p>
          <a:p>
            <a:r>
              <a:rPr lang="en-GB" dirty="0"/>
              <a:t>Testing for Lynch syndrome, a hereditary cancer risk , testing is improving, with 57% of bowel cancer patients in England tested in 2021, up from 54% in 2020</a:t>
            </a:r>
          </a:p>
          <a:p>
            <a:endParaRPr lang="en-US" dirty="0"/>
          </a:p>
        </p:txBody>
      </p:sp>
      <p:sp>
        <p:nvSpPr>
          <p:cNvPr id="3" name="Slide Number Placeholder 2">
            <a:extLst>
              <a:ext uri="{FF2B5EF4-FFF2-40B4-BE49-F238E27FC236}">
                <a16:creationId xmlns:a16="http://schemas.microsoft.com/office/drawing/2014/main" id="{333FF63D-A098-B6A7-0CA6-E5E92B37C648}"/>
              </a:ext>
            </a:extLst>
          </p:cNvPr>
          <p:cNvSpPr>
            <a:spLocks noGrp="1"/>
          </p:cNvSpPr>
          <p:nvPr>
            <p:ph type="sldNum" sz="quarter" idx="4"/>
          </p:nvPr>
        </p:nvSpPr>
        <p:spPr>
          <a:xfrm>
            <a:off x="9843436" y="6419975"/>
            <a:ext cx="2176379" cy="289680"/>
          </a:xfrm>
        </p:spPr>
        <p:txBody>
          <a:bodyPr>
            <a:normAutofit/>
          </a:bodyPr>
          <a:lstStyle/>
          <a:p>
            <a:pPr>
              <a:lnSpc>
                <a:spcPct val="90000"/>
              </a:lnSpc>
              <a:spcAft>
                <a:spcPts val="600"/>
              </a:spcAft>
            </a:pPr>
            <a:fld id="{13E720D1-33D3-BB45-AA0D-AFB41DB6A7F2}" type="slidenum">
              <a:rPr lang="en-US" smtClean="0"/>
              <a:pPr>
                <a:lnSpc>
                  <a:spcPct val="90000"/>
                </a:lnSpc>
                <a:spcAft>
                  <a:spcPts val="600"/>
                </a:spcAft>
              </a:pPr>
              <a:t>30</a:t>
            </a:fld>
            <a:endParaRPr lang="en-US"/>
          </a:p>
        </p:txBody>
      </p:sp>
    </p:spTree>
    <p:extLst>
      <p:ext uri="{BB962C8B-B14F-4D97-AF65-F5344CB8AC3E}">
        <p14:creationId xmlns:p14="http://schemas.microsoft.com/office/powerpoint/2010/main" val="1288368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F1EE-7FB3-7943-117E-F4EF9B1C33A0}"/>
              </a:ext>
            </a:extLst>
          </p:cNvPr>
          <p:cNvSpPr>
            <a:spLocks noGrp="1"/>
          </p:cNvSpPr>
          <p:nvPr>
            <p:ph type="body" sz="quarter" idx="10"/>
          </p:nvPr>
        </p:nvSpPr>
        <p:spPr>
          <a:xfrm>
            <a:off x="6663730" y="325080"/>
            <a:ext cx="5004335" cy="1011767"/>
          </a:xfrm>
        </p:spPr>
        <p:txBody>
          <a:bodyPr/>
          <a:lstStyle/>
          <a:p>
            <a:r>
              <a:rPr lang="en-GB" dirty="0"/>
              <a:t>Gynaecological cancer</a:t>
            </a:r>
          </a:p>
        </p:txBody>
      </p:sp>
      <p:sp>
        <p:nvSpPr>
          <p:cNvPr id="4" name="Text Placeholder 3">
            <a:extLst>
              <a:ext uri="{FF2B5EF4-FFF2-40B4-BE49-F238E27FC236}">
                <a16:creationId xmlns:a16="http://schemas.microsoft.com/office/drawing/2014/main" id="{D8308CFA-1587-60D5-155A-84395E22A090}"/>
              </a:ext>
            </a:extLst>
          </p:cNvPr>
          <p:cNvSpPr>
            <a:spLocks noGrp="1"/>
          </p:cNvSpPr>
          <p:nvPr>
            <p:ph type="body" sz="quarter" idx="11"/>
          </p:nvPr>
        </p:nvSpPr>
        <p:spPr/>
        <p:txBody>
          <a:bodyPr/>
          <a:lstStyle/>
          <a:p>
            <a:r>
              <a:rPr lang="en-GB" dirty="0"/>
              <a:t>National audits show variation in genomic testing for gynaecological cancers in the UK, with factors like ethnicity, location, and type of cancer influencing test rates and access</a:t>
            </a:r>
          </a:p>
          <a:p>
            <a:r>
              <a:rPr lang="en-GB" dirty="0"/>
              <a:t>There can be a need for different approaches, with both tumour testing and germline testing being crucial. Tumour testing alone can miss patients with germline rearrangements (</a:t>
            </a:r>
            <a:r>
              <a:rPr lang="en-GB" dirty="0">
                <a:hlinkClick r:id="rId3"/>
              </a:rPr>
              <a:t>LGRs</a:t>
            </a:r>
            <a:r>
              <a:rPr lang="en-GB" dirty="0"/>
              <a:t>), while germline testing alone misses patients with somatic variant</a:t>
            </a:r>
          </a:p>
        </p:txBody>
      </p:sp>
      <p:sp>
        <p:nvSpPr>
          <p:cNvPr id="5" name="Slide Number Placeholder 4">
            <a:extLst>
              <a:ext uri="{FF2B5EF4-FFF2-40B4-BE49-F238E27FC236}">
                <a16:creationId xmlns:a16="http://schemas.microsoft.com/office/drawing/2014/main" id="{9A8F29E7-BBC3-6B8E-79C7-EE4B51F5EF68}"/>
              </a:ext>
            </a:extLst>
          </p:cNvPr>
          <p:cNvSpPr>
            <a:spLocks noGrp="1"/>
          </p:cNvSpPr>
          <p:nvPr>
            <p:ph type="sldNum" sz="quarter" idx="4"/>
          </p:nvPr>
        </p:nvSpPr>
        <p:spPr/>
        <p:txBody>
          <a:bodyPr/>
          <a:lstStyle/>
          <a:p>
            <a:fld id="{EAD1CAA2-85BA-9A44-88A0-508439A2FD79}" type="slidenum">
              <a:rPr lang="en-US" smtClean="0"/>
              <a:pPr/>
              <a:t>31</a:t>
            </a:fld>
            <a:endParaRPr lang="en-US"/>
          </a:p>
        </p:txBody>
      </p:sp>
      <p:pic>
        <p:nvPicPr>
          <p:cNvPr id="10" name="Picture Placeholder 9">
            <a:extLst>
              <a:ext uri="{FF2B5EF4-FFF2-40B4-BE49-F238E27FC236}">
                <a16:creationId xmlns:a16="http://schemas.microsoft.com/office/drawing/2014/main" id="{53B36D04-F1B6-7F63-8280-77D0059F5E46}"/>
              </a:ext>
            </a:extLst>
          </p:cNvPr>
          <p:cNvPicPr>
            <a:picLocks noGrp="1" noChangeAspect="1"/>
          </p:cNvPicPr>
          <p:nvPr>
            <p:ph type="pic" idx="13"/>
          </p:nvPr>
        </p:nvPicPr>
        <p:blipFill>
          <a:blip r:embed="rId4"/>
          <a:srcRect l="14391" r="14391"/>
          <a:stretch/>
        </p:blipFill>
        <p:spPr/>
      </p:pic>
    </p:spTree>
    <p:extLst>
      <p:ext uri="{BB962C8B-B14F-4D97-AF65-F5344CB8AC3E}">
        <p14:creationId xmlns:p14="http://schemas.microsoft.com/office/powerpoint/2010/main" val="1552522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748C7F-F4D9-5C40-B3A6-F23F4FC6B407}"/>
              </a:ext>
            </a:extLst>
          </p:cNvPr>
          <p:cNvSpPr>
            <a:spLocks noGrp="1"/>
          </p:cNvSpPr>
          <p:nvPr>
            <p:ph type="title" idx="4294967295"/>
          </p:nvPr>
        </p:nvSpPr>
        <p:spPr>
          <a:xfrm>
            <a:off x="1573619" y="2224458"/>
            <a:ext cx="7956550" cy="1112837"/>
          </a:xfrm>
          <a:prstGeom prst="rect">
            <a:avLst/>
          </a:prstGeom>
        </p:spPr>
        <p:txBody>
          <a:bodyPr/>
          <a:lstStyle/>
          <a:p>
            <a:r>
              <a:rPr lang="en-US" b="1" dirty="0">
                <a:solidFill>
                  <a:schemeClr val="bg1"/>
                </a:solidFill>
                <a:latin typeface="Aptos SemiBold" panose="020F0502020204030204" pitchFamily="34" charset="0"/>
              </a:rPr>
              <a:t>Education and Training Resources for Healthcare Professionals</a:t>
            </a:r>
          </a:p>
        </p:txBody>
      </p:sp>
      <p:sp>
        <p:nvSpPr>
          <p:cNvPr id="5" name="Slide Number Placeholder 4">
            <a:extLst>
              <a:ext uri="{FF2B5EF4-FFF2-40B4-BE49-F238E27FC236}">
                <a16:creationId xmlns:a16="http://schemas.microsoft.com/office/drawing/2014/main" id="{CD300179-9D40-0645-BCFF-8850F1CA96E0}"/>
              </a:ext>
            </a:extLst>
          </p:cNvPr>
          <p:cNvSpPr>
            <a:spLocks noGrp="1"/>
          </p:cNvSpPr>
          <p:nvPr>
            <p:ph type="sldNum" sz="quarter" idx="4294967295"/>
          </p:nvPr>
        </p:nvSpPr>
        <p:spPr>
          <a:xfrm>
            <a:off x="10015538" y="6419850"/>
            <a:ext cx="2176462" cy="290513"/>
          </a:xfrm>
        </p:spPr>
        <p:txBody>
          <a:bodyPr/>
          <a:lstStyle/>
          <a:p>
            <a:fld id="{EAD1CAA2-85BA-9A44-88A0-508439A2FD79}" type="slidenum">
              <a:rPr lang="en-US" smtClean="0"/>
              <a:pPr/>
              <a:t>32</a:t>
            </a:fld>
            <a:endParaRPr lang="en-US"/>
          </a:p>
        </p:txBody>
      </p:sp>
    </p:spTree>
    <p:extLst>
      <p:ext uri="{BB962C8B-B14F-4D97-AF65-F5344CB8AC3E}">
        <p14:creationId xmlns:p14="http://schemas.microsoft.com/office/powerpoint/2010/main" val="95998013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5FE88-4BA2-735B-A4E5-F06CE7B0B76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BB8C1437-E2A3-8A1D-5B51-ED8D99D6B807}"/>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280C75CF-2162-3158-825E-985D35B8B46A}"/>
              </a:ext>
            </a:extLst>
          </p:cNvPr>
          <p:cNvSpPr>
            <a:spLocks noGrp="1"/>
          </p:cNvSpPr>
          <p:nvPr>
            <p:ph type="sldNum" sz="quarter" idx="4"/>
          </p:nvPr>
        </p:nvSpPr>
        <p:spPr/>
        <p:txBody>
          <a:bodyPr/>
          <a:lstStyle/>
          <a:p>
            <a:fld id="{EAD1CAA2-85BA-9A44-88A0-508439A2FD79}" type="slidenum">
              <a:rPr lang="en-US" smtClean="0"/>
              <a:pPr/>
              <a:t>33</a:t>
            </a:fld>
            <a:endParaRPr lang="en-US" dirty="0"/>
          </a:p>
        </p:txBody>
      </p:sp>
      <p:sp>
        <p:nvSpPr>
          <p:cNvPr id="5" name="Title 4">
            <a:extLst>
              <a:ext uri="{FF2B5EF4-FFF2-40B4-BE49-F238E27FC236}">
                <a16:creationId xmlns:a16="http://schemas.microsoft.com/office/drawing/2014/main" id="{FC6BC60A-8D66-95A3-785A-3145B11DB362}"/>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4723300F-3C55-50D9-60A1-A58109E6CCF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2665120-4827-DEF9-6AD9-EA61E5F0CFE3}"/>
              </a:ext>
            </a:extLst>
          </p:cNvPr>
          <p:cNvSpPr txBox="1"/>
          <p:nvPr/>
        </p:nvSpPr>
        <p:spPr>
          <a:xfrm>
            <a:off x="0" y="10570"/>
            <a:ext cx="12192000" cy="800219"/>
          </a:xfrm>
          <a:prstGeom prst="rect">
            <a:avLst/>
          </a:prstGeom>
          <a:solidFill>
            <a:schemeClr val="accent1"/>
          </a:solidFill>
        </p:spPr>
        <p:txBody>
          <a:bodyPr wrap="square" rtlCol="0">
            <a:spAutoFit/>
          </a:bodyPr>
          <a:lstStyle/>
          <a:p>
            <a:r>
              <a:rPr lang="en-GB" sz="2800" b="1" dirty="0">
                <a:solidFill>
                  <a:schemeClr val="bg1"/>
                </a:solidFill>
              </a:rPr>
              <a:t>Macmillan website professionals' resources</a:t>
            </a:r>
          </a:p>
          <a:p>
            <a:endParaRPr lang="en-GB" dirty="0"/>
          </a:p>
        </p:txBody>
      </p:sp>
      <p:sp>
        <p:nvSpPr>
          <p:cNvPr id="9" name="TextBox 8">
            <a:extLst>
              <a:ext uri="{FF2B5EF4-FFF2-40B4-BE49-F238E27FC236}">
                <a16:creationId xmlns:a16="http://schemas.microsoft.com/office/drawing/2014/main" id="{2808513B-3C9B-7EA0-CD38-BEA1D3D9C53C}"/>
              </a:ext>
            </a:extLst>
          </p:cNvPr>
          <p:cNvSpPr txBox="1"/>
          <p:nvPr/>
        </p:nvSpPr>
        <p:spPr>
          <a:xfrm>
            <a:off x="-42063" y="6488668"/>
            <a:ext cx="12192000" cy="358762"/>
          </a:xfrm>
          <a:prstGeom prst="rect">
            <a:avLst/>
          </a:prstGeom>
          <a:solidFill>
            <a:schemeClr val="accent1"/>
          </a:solidFill>
        </p:spPr>
        <p:txBody>
          <a:bodyPr wrap="square" rtlCol="0">
            <a:spAutoFit/>
          </a:bodyPr>
          <a:lstStyle/>
          <a:p>
            <a:endParaRPr lang="en-GB" dirty="0"/>
          </a:p>
        </p:txBody>
      </p:sp>
    </p:spTree>
    <p:extLst>
      <p:ext uri="{BB962C8B-B14F-4D97-AF65-F5344CB8AC3E}">
        <p14:creationId xmlns:p14="http://schemas.microsoft.com/office/powerpoint/2010/main" val="3498644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80588" y="87125"/>
            <a:ext cx="6780880" cy="1011767"/>
          </a:xfrm>
        </p:spPr>
        <p:txBody>
          <a:bodyPr/>
          <a:lstStyle/>
          <a:p>
            <a:pPr algn="ctr"/>
            <a:r>
              <a:rPr lang="en-GB"/>
              <a:t>Select Your Specialty</a:t>
            </a:r>
          </a:p>
        </p:txBody>
      </p:sp>
      <p:sp>
        <p:nvSpPr>
          <p:cNvPr id="4" name="Slide Number Placeholder 4">
            <a:extLst>
              <a:ext uri="{FF2B5EF4-FFF2-40B4-BE49-F238E27FC236}">
                <a16:creationId xmlns:a16="http://schemas.microsoft.com/office/drawing/2014/main" id="{13F5CE55-ACB2-4245-9181-00CD1225A0BA}"/>
              </a:ext>
            </a:extLst>
          </p:cNvPr>
          <p:cNvSpPr>
            <a:spLocks noGrp="1"/>
          </p:cNvSpPr>
          <p:nvPr>
            <p:ph type="sldNum" sz="quarter" idx="4"/>
          </p:nvPr>
        </p:nvSpPr>
        <p:spPr>
          <a:xfrm>
            <a:off x="9125243" y="6419975"/>
            <a:ext cx="2894572" cy="289680"/>
          </a:xfrm>
          <a:prstGeom prst="rect">
            <a:avLst/>
          </a:prstGeom>
        </p:spPr>
        <p:txBody>
          <a:bodyPr/>
          <a:lstStyle/>
          <a:p>
            <a:fld id="{7DA9A52E-56B8-D349-B78E-B6AE21D3C290}" type="slidenum">
              <a:rPr lang="en-US"/>
              <a:pPr/>
              <a:t>34</a:t>
            </a:fld>
            <a:endParaRPr lang="en-US"/>
          </a:p>
        </p:txBody>
      </p:sp>
      <p:graphicFrame>
        <p:nvGraphicFramePr>
          <p:cNvPr id="5" name="Diagram 4">
            <a:extLst>
              <a:ext uri="{FF2B5EF4-FFF2-40B4-BE49-F238E27FC236}">
                <a16:creationId xmlns:a16="http://schemas.microsoft.com/office/drawing/2014/main" id="{98E28638-01A6-4D73-9B2C-4D4EA89A95B6}"/>
              </a:ext>
            </a:extLst>
          </p:cNvPr>
          <p:cNvGraphicFramePr/>
          <p:nvPr>
            <p:extLst>
              <p:ext uri="{D42A27DB-BD31-4B8C-83A1-F6EECF244321}">
                <p14:modId xmlns:p14="http://schemas.microsoft.com/office/powerpoint/2010/main" val="3898200286"/>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99CEE0AF-F2CB-464B-A49E-808C96AE1D7E}"/>
              </a:ext>
            </a:extLst>
          </p:cNvPr>
          <p:cNvSpPr/>
          <p:nvPr/>
        </p:nvSpPr>
        <p:spPr>
          <a:xfrm>
            <a:off x="10054451" y="6419975"/>
            <a:ext cx="1451744" cy="318100"/>
          </a:xfrm>
          <a:prstGeom prst="rect">
            <a:avLst/>
          </a:prstGeom>
        </p:spPr>
        <p:txBody>
          <a:bodyPr wrap="none">
            <a:spAutoFit/>
          </a:bodyPr>
          <a:lstStyle/>
          <a:p>
            <a:r>
              <a:rPr lang="en-GB" sz="1467" dirty="0">
                <a:solidFill>
                  <a:schemeClr val="accent1"/>
                </a:solidFill>
                <a:hlinkClick r:id="rId8" action="ppaction://hlinksldjump">
                  <a:extLst>
                    <a:ext uri="{A12FA001-AC4F-418D-AE19-62706E023703}">
                      <ahyp:hlinkClr xmlns:ahyp="http://schemas.microsoft.com/office/drawing/2018/hyperlinkcolor" val="tx"/>
                    </a:ext>
                  </a:extLst>
                </a:hlinkClick>
              </a:rPr>
              <a:t>Back to contents</a:t>
            </a:r>
            <a:endParaRPr lang="en-GB" sz="1467" dirty="0">
              <a:solidFill>
                <a:schemeClr val="accent1"/>
              </a:solidFill>
            </a:endParaRPr>
          </a:p>
        </p:txBody>
      </p:sp>
    </p:spTree>
    <p:extLst>
      <p:ext uri="{BB962C8B-B14F-4D97-AF65-F5344CB8AC3E}">
        <p14:creationId xmlns:p14="http://schemas.microsoft.com/office/powerpoint/2010/main" val="362692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2DFA57-C471-C6E2-FA8B-35AA35121FD9}"/>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D05A9CBF-AC0D-27D3-77BB-2194DC5D1975}"/>
              </a:ext>
            </a:extLst>
          </p:cNvPr>
          <p:cNvSpPr>
            <a:spLocks noGrp="1"/>
          </p:cNvSpPr>
          <p:nvPr>
            <p:ph type="body" sz="quarter" idx="11"/>
          </p:nvPr>
        </p:nvSpPr>
        <p:spPr/>
        <p:txBody>
          <a:bodyPr/>
          <a:lstStyle/>
          <a:p>
            <a:endParaRPr lang="en-GB"/>
          </a:p>
        </p:txBody>
      </p:sp>
      <p:sp>
        <p:nvSpPr>
          <p:cNvPr id="4" name="Slide Number Placeholder 3">
            <a:extLst>
              <a:ext uri="{FF2B5EF4-FFF2-40B4-BE49-F238E27FC236}">
                <a16:creationId xmlns:a16="http://schemas.microsoft.com/office/drawing/2014/main" id="{9F31F8B2-2A57-2221-A413-30BF7A94B8B4}"/>
              </a:ext>
            </a:extLst>
          </p:cNvPr>
          <p:cNvSpPr>
            <a:spLocks noGrp="1"/>
          </p:cNvSpPr>
          <p:nvPr>
            <p:ph type="sldNum" sz="quarter" idx="4"/>
          </p:nvPr>
        </p:nvSpPr>
        <p:spPr/>
        <p:txBody>
          <a:bodyPr/>
          <a:lstStyle/>
          <a:p>
            <a:fld id="{EAD1CAA2-85BA-9A44-88A0-508439A2FD79}" type="slidenum">
              <a:rPr lang="en-US" smtClean="0"/>
              <a:pPr/>
              <a:t>35</a:t>
            </a:fld>
            <a:endParaRPr lang="en-US" dirty="0"/>
          </a:p>
        </p:txBody>
      </p:sp>
      <p:sp>
        <p:nvSpPr>
          <p:cNvPr id="5" name="Title 4">
            <a:extLst>
              <a:ext uri="{FF2B5EF4-FFF2-40B4-BE49-F238E27FC236}">
                <a16:creationId xmlns:a16="http://schemas.microsoft.com/office/drawing/2014/main" id="{EE5F5A54-FED0-8E28-4D25-427BE44DA3E1}"/>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74FF4EC2-E4D6-3222-4287-5ED08F4944E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312A413-C498-0D24-102E-D0BAF897C270}"/>
              </a:ext>
            </a:extLst>
          </p:cNvPr>
          <p:cNvSpPr txBox="1"/>
          <p:nvPr/>
        </p:nvSpPr>
        <p:spPr>
          <a:xfrm>
            <a:off x="-42063" y="6488668"/>
            <a:ext cx="12192000" cy="358762"/>
          </a:xfrm>
          <a:prstGeom prst="rect">
            <a:avLst/>
          </a:prstGeom>
          <a:solidFill>
            <a:schemeClr val="accent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F9A018F4-BA54-26E2-A74E-E197F582CE5A}"/>
              </a:ext>
            </a:extLst>
          </p:cNvPr>
          <p:cNvSpPr txBox="1"/>
          <p:nvPr/>
        </p:nvSpPr>
        <p:spPr>
          <a:xfrm>
            <a:off x="0" y="10570"/>
            <a:ext cx="12192000" cy="800219"/>
          </a:xfrm>
          <a:prstGeom prst="rect">
            <a:avLst/>
          </a:prstGeom>
          <a:solidFill>
            <a:schemeClr val="accent1"/>
          </a:solidFill>
        </p:spPr>
        <p:txBody>
          <a:bodyPr wrap="square" rtlCol="0">
            <a:spAutoFit/>
          </a:bodyPr>
          <a:lstStyle/>
          <a:p>
            <a:r>
              <a:rPr lang="en-GB" sz="2800" b="1" dirty="0">
                <a:solidFill>
                  <a:schemeClr val="bg1"/>
                </a:solidFill>
              </a:rPr>
              <a:t>Macmillan website professionals' resources</a:t>
            </a:r>
          </a:p>
          <a:p>
            <a:endParaRPr lang="en-GB" dirty="0"/>
          </a:p>
        </p:txBody>
      </p:sp>
    </p:spTree>
    <p:extLst>
      <p:ext uri="{BB962C8B-B14F-4D97-AF65-F5344CB8AC3E}">
        <p14:creationId xmlns:p14="http://schemas.microsoft.com/office/powerpoint/2010/main" val="2286844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8A714-BF74-4A2F-8C45-81BFA766ABAA}"/>
              </a:ext>
            </a:extLst>
          </p:cNvPr>
          <p:cNvSpPr>
            <a:spLocks noGrp="1"/>
          </p:cNvSpPr>
          <p:nvPr>
            <p:ph type="body" sz="quarter" idx="10"/>
          </p:nvPr>
        </p:nvSpPr>
        <p:spPr>
          <a:xfrm>
            <a:off x="754913" y="1064387"/>
            <a:ext cx="4955953" cy="700619"/>
          </a:xfrm>
        </p:spPr>
        <p:txBody>
          <a:bodyPr/>
          <a:lstStyle/>
          <a:p>
            <a:r>
              <a:rPr lang="en-GB" dirty="0"/>
              <a:t>Resources:</a:t>
            </a:r>
          </a:p>
        </p:txBody>
      </p:sp>
      <p:sp>
        <p:nvSpPr>
          <p:cNvPr id="6" name="Slide Number Placeholder 5">
            <a:extLst>
              <a:ext uri="{FF2B5EF4-FFF2-40B4-BE49-F238E27FC236}">
                <a16:creationId xmlns:a16="http://schemas.microsoft.com/office/drawing/2014/main" id="{BBE29098-5049-4594-BA16-6FE02FE1C7C9}"/>
              </a:ext>
            </a:extLst>
          </p:cNvPr>
          <p:cNvSpPr>
            <a:spLocks noGrp="1"/>
          </p:cNvSpPr>
          <p:nvPr>
            <p:ph type="sldNum" sz="quarter" idx="4"/>
          </p:nvPr>
        </p:nvSpPr>
        <p:spPr/>
        <p:txBody>
          <a:bodyPr/>
          <a:lstStyle/>
          <a:p>
            <a:fld id="{EAD1CAA2-85BA-9A44-88A0-508439A2FD79}" type="slidenum">
              <a:rPr lang="en-US"/>
              <a:pPr/>
              <a:t>36</a:t>
            </a:fld>
            <a:endParaRPr lang="en-US"/>
          </a:p>
        </p:txBody>
      </p:sp>
      <p:graphicFrame>
        <p:nvGraphicFramePr>
          <p:cNvPr id="7" name="Diagram 6">
            <a:extLst>
              <a:ext uri="{FF2B5EF4-FFF2-40B4-BE49-F238E27FC236}">
                <a16:creationId xmlns:a16="http://schemas.microsoft.com/office/drawing/2014/main" id="{FF3ACCA5-63A1-4B0B-9059-D2143AE53E5F}"/>
              </a:ext>
            </a:extLst>
          </p:cNvPr>
          <p:cNvGraphicFramePr/>
          <p:nvPr/>
        </p:nvGraphicFramePr>
        <p:xfrm>
          <a:off x="754912" y="596865"/>
          <a:ext cx="10377376" cy="549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9697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30202" y="317240"/>
            <a:ext cx="4955953" cy="735707"/>
          </a:xfrm>
        </p:spPr>
        <p:txBody>
          <a:bodyPr/>
          <a:lstStyle/>
          <a:p>
            <a:r>
              <a:rPr lang="en-GB"/>
              <a:t>Patient Support</a:t>
            </a:r>
          </a:p>
        </p:txBody>
      </p:sp>
      <p:graphicFrame>
        <p:nvGraphicFramePr>
          <p:cNvPr id="4" name="Diagram 3">
            <a:extLst>
              <a:ext uri="{FF2B5EF4-FFF2-40B4-BE49-F238E27FC236}">
                <a16:creationId xmlns:a16="http://schemas.microsoft.com/office/drawing/2014/main" id="{981919D3-DB91-4BB0-B8D2-F9EC5D3DA17E}"/>
              </a:ext>
            </a:extLst>
          </p:cNvPr>
          <p:cNvGraphicFramePr/>
          <p:nvPr/>
        </p:nvGraphicFramePr>
        <p:xfrm>
          <a:off x="891327" y="1052948"/>
          <a:ext cx="3368813" cy="424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4">
            <a:extLst>
              <a:ext uri="{FF2B5EF4-FFF2-40B4-BE49-F238E27FC236}">
                <a16:creationId xmlns:a16="http://schemas.microsoft.com/office/drawing/2014/main" id="{2C42F331-EC57-1F4D-8A57-BDEACE194513}"/>
              </a:ext>
            </a:extLst>
          </p:cNvPr>
          <p:cNvSpPr>
            <a:spLocks noGrp="1"/>
          </p:cNvSpPr>
          <p:nvPr>
            <p:ph type="sldNum" sz="quarter" idx="4"/>
          </p:nvPr>
        </p:nvSpPr>
        <p:spPr>
          <a:xfrm>
            <a:off x="9340949" y="6419975"/>
            <a:ext cx="2678867" cy="289680"/>
          </a:xfrm>
          <a:prstGeom prst="rect">
            <a:avLst/>
          </a:prstGeom>
        </p:spPr>
        <p:txBody>
          <a:bodyPr/>
          <a:lstStyle/>
          <a:p>
            <a:pPr defTabSz="914354"/>
            <a:fld id="{7DA9A52E-56B8-D349-B78E-B6AE21D3C290}" type="slidenum">
              <a:rPr lang="en-US" b="1"/>
              <a:pPr defTabSz="914354"/>
              <a:t>37</a:t>
            </a:fld>
            <a:endParaRPr lang="en-US" b="1"/>
          </a:p>
        </p:txBody>
      </p:sp>
      <p:sp>
        <p:nvSpPr>
          <p:cNvPr id="12" name="TextBox 11">
            <a:extLst>
              <a:ext uri="{FF2B5EF4-FFF2-40B4-BE49-F238E27FC236}">
                <a16:creationId xmlns:a16="http://schemas.microsoft.com/office/drawing/2014/main" id="{4588713C-0791-464E-81AF-CAEBF0577542}"/>
              </a:ext>
            </a:extLst>
          </p:cNvPr>
          <p:cNvSpPr txBox="1"/>
          <p:nvPr/>
        </p:nvSpPr>
        <p:spPr>
          <a:xfrm>
            <a:off x="9181516" y="6419976"/>
            <a:ext cx="2440092" cy="318100"/>
          </a:xfrm>
          <a:prstGeom prst="rect">
            <a:avLst/>
          </a:prstGeom>
          <a:noFill/>
        </p:spPr>
        <p:txBody>
          <a:bodyPr wrap="none" rtlCol="0">
            <a:spAutoFit/>
          </a:bodyPr>
          <a:lstStyle/>
          <a:p>
            <a:pPr defTabSz="914354"/>
            <a:r>
              <a:rPr lang="en-US" sz="1467">
                <a:solidFill>
                  <a:srgbClr val="008A26"/>
                </a:solidFill>
                <a:latin typeface="Cera Pro Macmillan Light" pitchFamily="2" charset="0"/>
                <a:hlinkClick r:id="rId8" action="ppaction://hlinksldjump">
                  <a:extLst>
                    <a:ext uri="{A12FA001-AC4F-418D-AE19-62706E023703}">
                      <ahyp:hlinkClr xmlns:ahyp="http://schemas.microsoft.com/office/drawing/2018/hyperlinkcolor" val="tx"/>
                    </a:ext>
                  </a:extLst>
                </a:hlinkClick>
              </a:rPr>
              <a:t>Back to Breast Homepage</a:t>
            </a:r>
            <a:endParaRPr lang="en-GB" sz="1467">
              <a:solidFill>
                <a:srgbClr val="008A26"/>
              </a:solidFill>
              <a:latin typeface="Cera Pro Macmillan Light"/>
            </a:endParaRPr>
          </a:p>
        </p:txBody>
      </p:sp>
      <p:grpSp>
        <p:nvGrpSpPr>
          <p:cNvPr id="36" name="Group 35">
            <a:extLst>
              <a:ext uri="{FF2B5EF4-FFF2-40B4-BE49-F238E27FC236}">
                <a16:creationId xmlns:a16="http://schemas.microsoft.com/office/drawing/2014/main" id="{B1D1A986-40CA-4C34-9A5C-8F84D1E467E2}"/>
              </a:ext>
            </a:extLst>
          </p:cNvPr>
          <p:cNvGrpSpPr/>
          <p:nvPr/>
        </p:nvGrpSpPr>
        <p:grpSpPr>
          <a:xfrm>
            <a:off x="1092566" y="4760281"/>
            <a:ext cx="3167573" cy="504366"/>
            <a:chOff x="232087" y="0"/>
            <a:chExt cx="2712420" cy="635120"/>
          </a:xfrm>
          <a:scene3d>
            <a:camera prst="orthographicFront">
              <a:rot lat="0" lon="0" rev="0"/>
            </a:camera>
            <a:lightRig rig="contrasting" dir="t">
              <a:rot lat="0" lon="0" rev="1200000"/>
            </a:lightRig>
          </a:scene3d>
        </p:grpSpPr>
        <p:sp>
          <p:nvSpPr>
            <p:cNvPr id="37" name="Rectangle 36">
              <a:extLst>
                <a:ext uri="{FF2B5EF4-FFF2-40B4-BE49-F238E27FC236}">
                  <a16:creationId xmlns:a16="http://schemas.microsoft.com/office/drawing/2014/main" id="{4792B04C-4D16-48E1-92DC-0E6F2478D978}"/>
                </a:ext>
              </a:extLst>
            </p:cNvPr>
            <p:cNvSpPr/>
            <p:nvPr/>
          </p:nvSpPr>
          <p:spPr>
            <a:xfrm>
              <a:off x="267285" y="0"/>
              <a:ext cx="2677222" cy="534571"/>
            </a:xfrm>
            <a:prstGeom prst="rect">
              <a:avLst/>
            </a:prstGeom>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Box 37">
              <a:extLst>
                <a:ext uri="{FF2B5EF4-FFF2-40B4-BE49-F238E27FC236}">
                  <a16:creationId xmlns:a16="http://schemas.microsoft.com/office/drawing/2014/main" id="{71CB068D-5312-48A5-9B2E-D0CCBAFC3527}"/>
                </a:ext>
              </a:extLst>
            </p:cNvPr>
            <p:cNvSpPr txBox="1"/>
            <p:nvPr/>
          </p:nvSpPr>
          <p:spPr>
            <a:xfrm>
              <a:off x="232087" y="66706"/>
              <a:ext cx="2677222" cy="56841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defTabSz="914354"/>
              <a:r>
                <a:rPr lang="en-GB" sz="1200" b="1" dirty="0">
                  <a:solidFill>
                    <a:srgbClr val="000000">
                      <a:hueOff val="0"/>
                      <a:satOff val="0"/>
                      <a:lumOff val="0"/>
                      <a:alphaOff val="0"/>
                    </a:srgbClr>
                  </a:solidFill>
                  <a:latin typeface="Cera Pro Macmillan Light"/>
                </a:rPr>
                <a:t>Eve Appeal</a:t>
              </a:r>
            </a:p>
          </p:txBody>
        </p:sp>
      </p:grpSp>
      <p:grpSp>
        <p:nvGrpSpPr>
          <p:cNvPr id="39" name="Group 38">
            <a:extLst>
              <a:ext uri="{FF2B5EF4-FFF2-40B4-BE49-F238E27FC236}">
                <a16:creationId xmlns:a16="http://schemas.microsoft.com/office/drawing/2014/main" id="{4A7AF3C1-45D1-4755-B196-CBF2104FC9B2}"/>
              </a:ext>
            </a:extLst>
          </p:cNvPr>
          <p:cNvGrpSpPr/>
          <p:nvPr/>
        </p:nvGrpSpPr>
        <p:grpSpPr>
          <a:xfrm>
            <a:off x="4782855" y="4670233"/>
            <a:ext cx="3521292" cy="451395"/>
            <a:chOff x="260561" y="-2"/>
            <a:chExt cx="2683946" cy="534573"/>
          </a:xfrm>
          <a:scene3d>
            <a:camera prst="orthographicFront">
              <a:rot lat="0" lon="0" rev="0"/>
            </a:camera>
            <a:lightRig rig="contrasting" dir="t">
              <a:rot lat="0" lon="0" rev="1200000"/>
            </a:lightRig>
          </a:scene3d>
        </p:grpSpPr>
        <p:sp>
          <p:nvSpPr>
            <p:cNvPr id="40" name="Rectangle 39">
              <a:extLst>
                <a:ext uri="{FF2B5EF4-FFF2-40B4-BE49-F238E27FC236}">
                  <a16:creationId xmlns:a16="http://schemas.microsoft.com/office/drawing/2014/main" id="{AEB82D0A-3FE9-41D2-AA9E-64FE0AFF3B31}"/>
                </a:ext>
              </a:extLst>
            </p:cNvPr>
            <p:cNvSpPr/>
            <p:nvPr/>
          </p:nvSpPr>
          <p:spPr>
            <a:xfrm>
              <a:off x="267285" y="0"/>
              <a:ext cx="2677222" cy="534571"/>
            </a:xfrm>
            <a:prstGeom prst="rect">
              <a:avLst/>
            </a:prstGeom>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1" name="TextBox 40">
              <a:extLst>
                <a:ext uri="{FF2B5EF4-FFF2-40B4-BE49-F238E27FC236}">
                  <a16:creationId xmlns:a16="http://schemas.microsoft.com/office/drawing/2014/main" id="{8CA89DE1-AE13-41DD-B86A-163BFDBD4E95}"/>
                </a:ext>
              </a:extLst>
            </p:cNvPr>
            <p:cNvSpPr txBox="1"/>
            <p:nvPr/>
          </p:nvSpPr>
          <p:spPr>
            <a:xfrm>
              <a:off x="260561" y="-2"/>
              <a:ext cx="2677222" cy="50087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defTabSz="914354"/>
              <a:r>
                <a:rPr lang="en-GB" sz="1200" b="1">
                  <a:solidFill>
                    <a:srgbClr val="000000">
                      <a:hueOff val="0"/>
                      <a:satOff val="0"/>
                      <a:lumOff val="0"/>
                      <a:alphaOff val="0"/>
                    </a:srgbClr>
                  </a:solidFill>
                  <a:latin typeface="Cera Pro Macmillan Light"/>
                </a:rPr>
                <a:t>Social Media: </a:t>
              </a:r>
              <a:r>
                <a:rPr lang="en-GB" sz="1200">
                  <a:solidFill>
                    <a:srgbClr val="000000">
                      <a:hueOff val="0"/>
                      <a:satOff val="0"/>
                      <a:lumOff val="0"/>
                      <a:alphaOff val="0"/>
                    </a:srgbClr>
                  </a:solidFill>
                  <a:latin typeface="Cera Pro Macmillan Light"/>
                </a:rPr>
                <a:t>Not Just BRCA; BRCA Chatter</a:t>
              </a:r>
            </a:p>
          </p:txBody>
        </p:sp>
      </p:grpSp>
      <p:grpSp>
        <p:nvGrpSpPr>
          <p:cNvPr id="42" name="Group 41">
            <a:extLst>
              <a:ext uri="{FF2B5EF4-FFF2-40B4-BE49-F238E27FC236}">
                <a16:creationId xmlns:a16="http://schemas.microsoft.com/office/drawing/2014/main" id="{422AD3CB-95D2-4C30-BA23-8AB2F6962621}"/>
              </a:ext>
            </a:extLst>
          </p:cNvPr>
          <p:cNvGrpSpPr/>
          <p:nvPr/>
        </p:nvGrpSpPr>
        <p:grpSpPr>
          <a:xfrm>
            <a:off x="4747492" y="5327170"/>
            <a:ext cx="3556653" cy="466316"/>
            <a:chOff x="267285" y="0"/>
            <a:chExt cx="2677222" cy="534571"/>
          </a:xfrm>
          <a:scene3d>
            <a:camera prst="orthographicFront">
              <a:rot lat="0" lon="0" rev="0"/>
            </a:camera>
            <a:lightRig rig="contrasting" dir="t">
              <a:rot lat="0" lon="0" rev="1200000"/>
            </a:lightRig>
          </a:scene3d>
        </p:grpSpPr>
        <p:sp>
          <p:nvSpPr>
            <p:cNvPr id="43" name="Rectangle 42">
              <a:extLst>
                <a:ext uri="{FF2B5EF4-FFF2-40B4-BE49-F238E27FC236}">
                  <a16:creationId xmlns:a16="http://schemas.microsoft.com/office/drawing/2014/main" id="{CF12CF83-AA8A-49F4-A516-7E8FD6250414}"/>
                </a:ext>
              </a:extLst>
            </p:cNvPr>
            <p:cNvSpPr/>
            <p:nvPr/>
          </p:nvSpPr>
          <p:spPr>
            <a:xfrm>
              <a:off x="267285" y="0"/>
              <a:ext cx="2677222" cy="534571"/>
            </a:xfrm>
            <a:prstGeom prst="rect">
              <a:avLst/>
            </a:prstGeom>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4" name="TextBox 43">
              <a:extLst>
                <a:ext uri="{FF2B5EF4-FFF2-40B4-BE49-F238E27FC236}">
                  <a16:creationId xmlns:a16="http://schemas.microsoft.com/office/drawing/2014/main" id="{3D4A5BCB-C248-4C44-B607-044797096447}"/>
                </a:ext>
              </a:extLst>
            </p:cNvPr>
            <p:cNvSpPr txBox="1"/>
            <p:nvPr/>
          </p:nvSpPr>
          <p:spPr>
            <a:xfrm>
              <a:off x="267285" y="0"/>
              <a:ext cx="2677222" cy="53457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defTabSz="914354"/>
              <a:r>
                <a:rPr lang="en-GB" sz="1335" u="sng">
                  <a:solidFill>
                    <a:srgbClr val="000000">
                      <a:hueOff val="0"/>
                      <a:satOff val="0"/>
                      <a:lumOff val="0"/>
                      <a:alphaOff val="0"/>
                    </a:srgbClr>
                  </a:solidFill>
                  <a:latin typeface="Cera Pro Macmillan Light"/>
                  <a:hlinkClick r:id="rId9"/>
                </a:rPr>
                <a:t>Prevent Breast Cancer Charity UK | Predict Prevent Protect</a:t>
              </a:r>
              <a:endParaRPr lang="en-GB" sz="1335">
                <a:solidFill>
                  <a:srgbClr val="000000">
                    <a:hueOff val="0"/>
                    <a:satOff val="0"/>
                    <a:lumOff val="0"/>
                    <a:alphaOff val="0"/>
                  </a:srgbClr>
                </a:solidFill>
                <a:latin typeface="Cera Pro Macmillan Light"/>
              </a:endParaRPr>
            </a:p>
          </p:txBody>
        </p:sp>
      </p:grpSp>
      <p:sp>
        <p:nvSpPr>
          <p:cNvPr id="50" name="Partial Circle 49">
            <a:extLst>
              <a:ext uri="{FF2B5EF4-FFF2-40B4-BE49-F238E27FC236}">
                <a16:creationId xmlns:a16="http://schemas.microsoft.com/office/drawing/2014/main" id="{44A81389-FA84-4A3D-AA3E-65DEBFBF9B64}"/>
              </a:ext>
            </a:extLst>
          </p:cNvPr>
          <p:cNvSpPr/>
          <p:nvPr/>
        </p:nvSpPr>
        <p:spPr>
          <a:xfrm>
            <a:off x="4522259" y="5298715"/>
            <a:ext cx="424517" cy="494768"/>
          </a:xfrm>
          <a:prstGeom prst="pie">
            <a:avLst>
              <a:gd name="adj1" fmla="val 5400000"/>
              <a:gd name="adj2" fmla="val 1620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54" name="Partial Circle 53">
            <a:extLst>
              <a:ext uri="{FF2B5EF4-FFF2-40B4-BE49-F238E27FC236}">
                <a16:creationId xmlns:a16="http://schemas.microsoft.com/office/drawing/2014/main" id="{C2C7309C-3405-4B1D-AAC5-543FAFF4CB81}"/>
              </a:ext>
            </a:extLst>
          </p:cNvPr>
          <p:cNvSpPr/>
          <p:nvPr/>
        </p:nvSpPr>
        <p:spPr>
          <a:xfrm>
            <a:off x="4522256" y="4670233"/>
            <a:ext cx="495408" cy="451395"/>
          </a:xfrm>
          <a:prstGeom prst="pie">
            <a:avLst>
              <a:gd name="adj1" fmla="val 5400000"/>
              <a:gd name="adj2" fmla="val 1620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defTabSz="914354"/>
            <a:endParaRPr lang="en-GB" sz="1799">
              <a:solidFill>
                <a:srgbClr val="FFFFFF"/>
              </a:solidFill>
              <a:latin typeface="Cera Pro Macmillan Light"/>
            </a:endParaRPr>
          </a:p>
        </p:txBody>
      </p:sp>
      <p:graphicFrame>
        <p:nvGraphicFramePr>
          <p:cNvPr id="59" name="Diagram 58">
            <a:extLst>
              <a:ext uri="{FF2B5EF4-FFF2-40B4-BE49-F238E27FC236}">
                <a16:creationId xmlns:a16="http://schemas.microsoft.com/office/drawing/2014/main" id="{66B68806-74CA-4795-B8B0-0B6F647CF76E}"/>
              </a:ext>
            </a:extLst>
          </p:cNvPr>
          <p:cNvGraphicFramePr/>
          <p:nvPr/>
        </p:nvGraphicFramePr>
        <p:xfrm>
          <a:off x="882888" y="1582936"/>
          <a:ext cx="3368813" cy="4245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60" name="Diagram 59">
            <a:extLst>
              <a:ext uri="{FF2B5EF4-FFF2-40B4-BE49-F238E27FC236}">
                <a16:creationId xmlns:a16="http://schemas.microsoft.com/office/drawing/2014/main" id="{DF10F5BE-006B-4196-B0C6-6E79FA0A20F9}"/>
              </a:ext>
            </a:extLst>
          </p:cNvPr>
          <p:cNvGraphicFramePr/>
          <p:nvPr/>
        </p:nvGraphicFramePr>
        <p:xfrm>
          <a:off x="881020" y="2112923"/>
          <a:ext cx="3368813" cy="42451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61" name="Diagram 60">
            <a:extLst>
              <a:ext uri="{FF2B5EF4-FFF2-40B4-BE49-F238E27FC236}">
                <a16:creationId xmlns:a16="http://schemas.microsoft.com/office/drawing/2014/main" id="{120D82D1-5F0E-4DB4-8E29-8FAC757A7B93}"/>
              </a:ext>
            </a:extLst>
          </p:cNvPr>
          <p:cNvGraphicFramePr/>
          <p:nvPr/>
        </p:nvGraphicFramePr>
        <p:xfrm>
          <a:off x="881019" y="2649332"/>
          <a:ext cx="3368813" cy="424517"/>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62" name="Diagram 61">
            <a:extLst>
              <a:ext uri="{FF2B5EF4-FFF2-40B4-BE49-F238E27FC236}">
                <a16:creationId xmlns:a16="http://schemas.microsoft.com/office/drawing/2014/main" id="{C8C21439-F28F-405F-A8DF-935E12E359D5}"/>
              </a:ext>
            </a:extLst>
          </p:cNvPr>
          <p:cNvGraphicFramePr/>
          <p:nvPr/>
        </p:nvGraphicFramePr>
        <p:xfrm>
          <a:off x="881019" y="3185743"/>
          <a:ext cx="3368813" cy="424517"/>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63" name="Diagram 62">
            <a:extLst>
              <a:ext uri="{FF2B5EF4-FFF2-40B4-BE49-F238E27FC236}">
                <a16:creationId xmlns:a16="http://schemas.microsoft.com/office/drawing/2014/main" id="{00B9EF2F-DC7F-4F24-8345-787F969E69EF}"/>
              </a:ext>
            </a:extLst>
          </p:cNvPr>
          <p:cNvGraphicFramePr/>
          <p:nvPr/>
        </p:nvGraphicFramePr>
        <p:xfrm>
          <a:off x="891327" y="3718192"/>
          <a:ext cx="3368813" cy="424517"/>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67" name="Diagram 66">
            <a:extLst>
              <a:ext uri="{FF2B5EF4-FFF2-40B4-BE49-F238E27FC236}">
                <a16:creationId xmlns:a16="http://schemas.microsoft.com/office/drawing/2014/main" id="{4E3FAFB7-B5C9-48F0-A0CA-151F7F1C0545}"/>
              </a:ext>
            </a:extLst>
          </p:cNvPr>
          <p:cNvGraphicFramePr/>
          <p:nvPr/>
        </p:nvGraphicFramePr>
        <p:xfrm>
          <a:off x="881019" y="4245719"/>
          <a:ext cx="3368813" cy="424517"/>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sp>
        <p:nvSpPr>
          <p:cNvPr id="69" name="Partial Circle 68">
            <a:extLst>
              <a:ext uri="{FF2B5EF4-FFF2-40B4-BE49-F238E27FC236}">
                <a16:creationId xmlns:a16="http://schemas.microsoft.com/office/drawing/2014/main" id="{45346397-7258-4B6C-935F-8D6007292422}"/>
              </a:ext>
            </a:extLst>
          </p:cNvPr>
          <p:cNvSpPr/>
          <p:nvPr/>
        </p:nvSpPr>
        <p:spPr>
          <a:xfrm>
            <a:off x="881019" y="4767424"/>
            <a:ext cx="424517" cy="424517"/>
          </a:xfrm>
          <a:prstGeom prst="pie">
            <a:avLst>
              <a:gd name="adj1" fmla="val 5400000"/>
              <a:gd name="adj2" fmla="val 1620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71" name="Partial Circle 70">
            <a:extLst>
              <a:ext uri="{FF2B5EF4-FFF2-40B4-BE49-F238E27FC236}">
                <a16:creationId xmlns:a16="http://schemas.microsoft.com/office/drawing/2014/main" id="{45759F8F-7D8C-444E-BA6D-31DA908AE18D}"/>
              </a:ext>
            </a:extLst>
          </p:cNvPr>
          <p:cNvSpPr/>
          <p:nvPr/>
        </p:nvSpPr>
        <p:spPr>
          <a:xfrm>
            <a:off x="893369" y="5294951"/>
            <a:ext cx="424517" cy="424517"/>
          </a:xfrm>
          <a:prstGeom prst="pie">
            <a:avLst>
              <a:gd name="adj1" fmla="val 5400000"/>
              <a:gd name="adj2" fmla="val 1620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grpSp>
        <p:nvGrpSpPr>
          <p:cNvPr id="73" name="Group 72">
            <a:extLst>
              <a:ext uri="{FF2B5EF4-FFF2-40B4-BE49-F238E27FC236}">
                <a16:creationId xmlns:a16="http://schemas.microsoft.com/office/drawing/2014/main" id="{88174FCF-C663-4CF3-899B-AE50AD812CC0}"/>
              </a:ext>
            </a:extLst>
          </p:cNvPr>
          <p:cNvGrpSpPr/>
          <p:nvPr/>
        </p:nvGrpSpPr>
        <p:grpSpPr>
          <a:xfrm>
            <a:off x="1133670" y="5301345"/>
            <a:ext cx="3156551" cy="427023"/>
            <a:chOff x="159194" y="0"/>
            <a:chExt cx="2367414" cy="320267"/>
          </a:xfrm>
          <a:scene3d>
            <a:camera prst="orthographicFront">
              <a:rot lat="0" lon="0" rev="0"/>
            </a:camera>
            <a:lightRig rig="contrasting" dir="t">
              <a:rot lat="0" lon="0" rev="1200000"/>
            </a:lightRig>
          </a:scene3d>
        </p:grpSpPr>
        <p:sp>
          <p:nvSpPr>
            <p:cNvPr id="74" name="Rectangle 73">
              <a:extLst>
                <a:ext uri="{FF2B5EF4-FFF2-40B4-BE49-F238E27FC236}">
                  <a16:creationId xmlns:a16="http://schemas.microsoft.com/office/drawing/2014/main" id="{52F8083E-5885-4097-93BC-30C1CF84D434}"/>
                </a:ext>
              </a:extLst>
            </p:cNvPr>
            <p:cNvSpPr/>
            <p:nvPr/>
          </p:nvSpPr>
          <p:spPr>
            <a:xfrm>
              <a:off x="159194" y="0"/>
              <a:ext cx="2367414" cy="318388"/>
            </a:xfrm>
            <a:prstGeom prst="rect">
              <a:avLst/>
            </a:prstGeom>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75" name="TextBox 74">
              <a:extLst>
                <a:ext uri="{FF2B5EF4-FFF2-40B4-BE49-F238E27FC236}">
                  <a16:creationId xmlns:a16="http://schemas.microsoft.com/office/drawing/2014/main" id="{D41BC8A3-F32A-4D3D-9446-8D3BA39E0435}"/>
                </a:ext>
              </a:extLst>
            </p:cNvPr>
            <p:cNvSpPr txBox="1"/>
            <p:nvPr/>
          </p:nvSpPr>
          <p:spPr>
            <a:xfrm>
              <a:off x="159194" y="1879"/>
              <a:ext cx="2367414" cy="31838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defTabSz="1219154">
                <a:spcBef>
                  <a:spcPct val="0"/>
                </a:spcBef>
                <a:defRPr/>
              </a:pPr>
              <a:endParaRPr lang="en-GB" sz="1067">
                <a:solidFill>
                  <a:srgbClr val="000000">
                    <a:hueOff val="0"/>
                    <a:satOff val="0"/>
                    <a:lumOff val="0"/>
                    <a:alphaOff val="0"/>
                  </a:srgbClr>
                </a:solidFill>
                <a:latin typeface="Cera Pro Macmillan Light"/>
              </a:endParaRPr>
            </a:p>
          </p:txBody>
        </p:sp>
      </p:grpSp>
      <p:sp>
        <p:nvSpPr>
          <p:cNvPr id="5" name="Rectangle 4">
            <a:extLst>
              <a:ext uri="{FF2B5EF4-FFF2-40B4-BE49-F238E27FC236}">
                <a16:creationId xmlns:a16="http://schemas.microsoft.com/office/drawing/2014/main" id="{5A02183B-1144-4948-83B5-9137546F4F1F}"/>
              </a:ext>
            </a:extLst>
          </p:cNvPr>
          <p:cNvSpPr/>
          <p:nvPr/>
        </p:nvSpPr>
        <p:spPr>
          <a:xfrm>
            <a:off x="1164886" y="5327170"/>
            <a:ext cx="1592103" cy="318100"/>
          </a:xfrm>
          <a:prstGeom prst="rect">
            <a:avLst/>
          </a:prstGeom>
        </p:spPr>
        <p:txBody>
          <a:bodyPr wrap="none">
            <a:spAutoFit/>
          </a:bodyPr>
          <a:lstStyle/>
          <a:p>
            <a:pPr defTabSz="914354"/>
            <a:r>
              <a:rPr lang="en-GB" sz="1467" b="1" dirty="0">
                <a:solidFill>
                  <a:srgbClr val="000000"/>
                </a:solidFill>
                <a:latin typeface="Cera Pro Macmillan Light"/>
              </a:rPr>
              <a:t>Genetic Alliance</a:t>
            </a:r>
          </a:p>
        </p:txBody>
      </p:sp>
      <p:sp>
        <p:nvSpPr>
          <p:cNvPr id="11" name="TextBox 10">
            <a:extLst>
              <a:ext uri="{FF2B5EF4-FFF2-40B4-BE49-F238E27FC236}">
                <a16:creationId xmlns:a16="http://schemas.microsoft.com/office/drawing/2014/main" id="{11345A3B-4319-43EA-9ADB-C84D7E3EAAF8}"/>
              </a:ext>
            </a:extLst>
          </p:cNvPr>
          <p:cNvSpPr txBox="1"/>
          <p:nvPr/>
        </p:nvSpPr>
        <p:spPr>
          <a:xfrm>
            <a:off x="4818261" y="930438"/>
            <a:ext cx="5383603" cy="2238305"/>
          </a:xfrm>
          <a:prstGeom prst="rect">
            <a:avLst/>
          </a:prstGeom>
          <a:noFill/>
        </p:spPr>
        <p:txBody>
          <a:bodyPr wrap="square" rtlCol="0">
            <a:spAutoFit/>
          </a:bodyPr>
          <a:lstStyle/>
          <a:p>
            <a:pPr defTabSz="914354"/>
            <a:r>
              <a:rPr lang="en-GB" sz="1799">
                <a:solidFill>
                  <a:srgbClr val="000000"/>
                </a:solidFill>
                <a:latin typeface="Cera Pro Macmillan Light"/>
              </a:rPr>
              <a:t>Patient Information:</a:t>
            </a:r>
          </a:p>
          <a:p>
            <a:pPr marL="380985" indent="-380985" defTabSz="914354">
              <a:buFont typeface="Arial" panose="020B0604020202020204" pitchFamily="34" charset="0"/>
              <a:buChar char="•"/>
            </a:pPr>
            <a:r>
              <a:rPr lang="en-GB" sz="1799" u="sng">
                <a:solidFill>
                  <a:srgbClr val="000000"/>
                </a:solidFill>
                <a:latin typeface="Cera Pro Macmillan Light"/>
                <a:hlinkClick r:id="rId40"/>
              </a:rPr>
              <a:t>Inherited genes and cancer types | Cancer Research UK</a:t>
            </a:r>
            <a:endParaRPr lang="en-GB" sz="1799">
              <a:solidFill>
                <a:srgbClr val="000000"/>
              </a:solidFill>
              <a:latin typeface="Cera Pro Macmillan Light"/>
            </a:endParaRPr>
          </a:p>
          <a:p>
            <a:pPr marL="380985" indent="-380985" defTabSz="914354">
              <a:buFont typeface="Arial" panose="020B0604020202020204" pitchFamily="34" charset="0"/>
              <a:buChar char="•"/>
            </a:pPr>
            <a:r>
              <a:rPr lang="en-GB" sz="1799">
                <a:solidFill>
                  <a:srgbClr val="000000"/>
                </a:solidFill>
                <a:latin typeface="Cera Pro Macmillan Light"/>
              </a:rPr>
              <a:t>Breast Cancer Now: Family History</a:t>
            </a:r>
          </a:p>
          <a:p>
            <a:pPr marL="380985" indent="-380985" defTabSz="914354">
              <a:buFont typeface="Arial" panose="020B0604020202020204" pitchFamily="34" charset="0"/>
              <a:buChar char="•"/>
            </a:pPr>
            <a:r>
              <a:rPr lang="en-GB" sz="1799">
                <a:solidFill>
                  <a:srgbClr val="000000"/>
                </a:solidFill>
                <a:latin typeface="Cera Pro Macmillan Light"/>
              </a:rPr>
              <a:t>Royal Marsden, </a:t>
            </a:r>
            <a:r>
              <a:rPr lang="en-GB" sz="1351">
                <a:hlinkClick r:id="rId41"/>
              </a:rPr>
              <a:t>Genetic testing for hereditary breast cancer (R208) | Royal Marsden Patient Information Library</a:t>
            </a:r>
            <a:endParaRPr lang="en-GB" sz="1799">
              <a:solidFill>
                <a:srgbClr val="000000"/>
              </a:solidFill>
              <a:latin typeface="Cera Pro Macmillan Light"/>
            </a:endParaRPr>
          </a:p>
          <a:p>
            <a:pPr marL="380985" indent="-380985" defTabSz="914354">
              <a:buFont typeface="Arial" panose="020B0604020202020204" pitchFamily="34" charset="0"/>
              <a:buChar char="•"/>
            </a:pPr>
            <a:endParaRPr lang="en-GB" sz="1799">
              <a:solidFill>
                <a:srgbClr val="000000"/>
              </a:solidFill>
              <a:latin typeface="Cera Pro Macmillan Light"/>
            </a:endParaRPr>
          </a:p>
          <a:p>
            <a:pPr defTabSz="914354"/>
            <a:endParaRPr lang="en-GB" sz="1799">
              <a:solidFill>
                <a:srgbClr val="000000"/>
              </a:solidFill>
              <a:latin typeface="Cera Pro Macmillan Light"/>
            </a:endParaRPr>
          </a:p>
        </p:txBody>
      </p:sp>
      <p:pic>
        <p:nvPicPr>
          <p:cNvPr id="30" name="Picture 29">
            <a:extLst>
              <a:ext uri="{FF2B5EF4-FFF2-40B4-BE49-F238E27FC236}">
                <a16:creationId xmlns:a16="http://schemas.microsoft.com/office/drawing/2014/main" id="{785AE210-D89E-4092-A9B0-FE615C8D34EC}"/>
              </a:ext>
            </a:extLst>
          </p:cNvPr>
          <p:cNvPicPr>
            <a:picLocks noChangeAspect="1"/>
          </p:cNvPicPr>
          <p:nvPr/>
        </p:nvPicPr>
        <p:blipFill>
          <a:blip r:embed="rId42"/>
          <a:stretch>
            <a:fillRect/>
          </a:stretch>
        </p:blipFill>
        <p:spPr>
          <a:xfrm>
            <a:off x="10352952" y="321893"/>
            <a:ext cx="1408853" cy="2003288"/>
          </a:xfrm>
          <a:prstGeom prst="rect">
            <a:avLst/>
          </a:prstGeom>
        </p:spPr>
      </p:pic>
      <p:pic>
        <p:nvPicPr>
          <p:cNvPr id="31" name="Picture 30">
            <a:hlinkClick r:id="rId41"/>
            <a:extLst>
              <a:ext uri="{FF2B5EF4-FFF2-40B4-BE49-F238E27FC236}">
                <a16:creationId xmlns:a16="http://schemas.microsoft.com/office/drawing/2014/main" id="{711ECEC7-2768-4AB4-8AEB-819586CF3BB7}"/>
              </a:ext>
            </a:extLst>
          </p:cNvPr>
          <p:cNvPicPr>
            <a:picLocks noChangeAspect="1"/>
          </p:cNvPicPr>
          <p:nvPr/>
        </p:nvPicPr>
        <p:blipFill>
          <a:blip r:embed="rId43"/>
          <a:stretch>
            <a:fillRect/>
          </a:stretch>
        </p:blipFill>
        <p:spPr>
          <a:xfrm>
            <a:off x="10352952" y="2507504"/>
            <a:ext cx="1408853" cy="1625597"/>
          </a:xfrm>
          <a:prstGeom prst="rect">
            <a:avLst/>
          </a:prstGeom>
          <a:ln w="3175">
            <a:solidFill>
              <a:schemeClr val="tx1"/>
            </a:solidFill>
          </a:ln>
        </p:spPr>
      </p:pic>
      <p:pic>
        <p:nvPicPr>
          <p:cNvPr id="32" name="Picture 31">
            <a:extLst>
              <a:ext uri="{FF2B5EF4-FFF2-40B4-BE49-F238E27FC236}">
                <a16:creationId xmlns:a16="http://schemas.microsoft.com/office/drawing/2014/main" id="{EF900887-3806-49D8-9B53-2BC4A6E237C3}"/>
              </a:ext>
            </a:extLst>
          </p:cNvPr>
          <p:cNvPicPr>
            <a:picLocks noChangeAspect="1"/>
          </p:cNvPicPr>
          <p:nvPr/>
        </p:nvPicPr>
        <p:blipFill rotWithShape="1">
          <a:blip r:embed="rId44"/>
          <a:srcRect r="11653"/>
          <a:stretch/>
        </p:blipFill>
        <p:spPr>
          <a:xfrm>
            <a:off x="8514249" y="4931511"/>
            <a:ext cx="2166135" cy="1257624"/>
          </a:xfrm>
          <a:prstGeom prst="rect">
            <a:avLst/>
          </a:prstGeom>
        </p:spPr>
      </p:pic>
      <p:pic>
        <p:nvPicPr>
          <p:cNvPr id="33" name="Picture 32">
            <a:extLst>
              <a:ext uri="{FF2B5EF4-FFF2-40B4-BE49-F238E27FC236}">
                <a16:creationId xmlns:a16="http://schemas.microsoft.com/office/drawing/2014/main" id="{576AEC28-F5A4-458F-8740-57901651CD7A}"/>
              </a:ext>
            </a:extLst>
          </p:cNvPr>
          <p:cNvPicPr>
            <a:picLocks noChangeAspect="1"/>
          </p:cNvPicPr>
          <p:nvPr/>
        </p:nvPicPr>
        <p:blipFill>
          <a:blip r:embed="rId45"/>
          <a:stretch>
            <a:fillRect/>
          </a:stretch>
        </p:blipFill>
        <p:spPr>
          <a:xfrm>
            <a:off x="4643832" y="3659956"/>
            <a:ext cx="1256616" cy="833192"/>
          </a:xfrm>
          <a:prstGeom prst="rect">
            <a:avLst/>
          </a:prstGeom>
        </p:spPr>
      </p:pic>
      <p:pic>
        <p:nvPicPr>
          <p:cNvPr id="34" name="Picture 33">
            <a:extLst>
              <a:ext uri="{FF2B5EF4-FFF2-40B4-BE49-F238E27FC236}">
                <a16:creationId xmlns:a16="http://schemas.microsoft.com/office/drawing/2014/main" id="{AE9EE699-D943-40DA-B894-3E0891B1C09E}"/>
              </a:ext>
            </a:extLst>
          </p:cNvPr>
          <p:cNvPicPr>
            <a:picLocks noChangeAspect="1"/>
          </p:cNvPicPr>
          <p:nvPr/>
        </p:nvPicPr>
        <p:blipFill>
          <a:blip r:embed="rId46"/>
          <a:stretch>
            <a:fillRect/>
          </a:stretch>
        </p:blipFill>
        <p:spPr>
          <a:xfrm>
            <a:off x="6853083" y="2861591"/>
            <a:ext cx="2884483" cy="1595600"/>
          </a:xfrm>
          <a:prstGeom prst="rect">
            <a:avLst/>
          </a:prstGeom>
        </p:spPr>
      </p:pic>
      <p:pic>
        <p:nvPicPr>
          <p:cNvPr id="2" name="Picture 1">
            <a:extLst>
              <a:ext uri="{FF2B5EF4-FFF2-40B4-BE49-F238E27FC236}">
                <a16:creationId xmlns:a16="http://schemas.microsoft.com/office/drawing/2014/main" id="{B13FB8BB-AB24-47FA-B7D9-35756A9B86A5}"/>
              </a:ext>
            </a:extLst>
          </p:cNvPr>
          <p:cNvPicPr>
            <a:picLocks noChangeAspect="1"/>
          </p:cNvPicPr>
          <p:nvPr/>
        </p:nvPicPr>
        <p:blipFill>
          <a:blip r:embed="rId47"/>
          <a:stretch>
            <a:fillRect/>
          </a:stretch>
        </p:blipFill>
        <p:spPr>
          <a:xfrm>
            <a:off x="4662191" y="2963699"/>
            <a:ext cx="1237004" cy="507096"/>
          </a:xfrm>
          <a:prstGeom prst="rect">
            <a:avLst/>
          </a:prstGeom>
        </p:spPr>
      </p:pic>
      <p:pic>
        <p:nvPicPr>
          <p:cNvPr id="45" name="Picture 44">
            <a:extLst>
              <a:ext uri="{FF2B5EF4-FFF2-40B4-BE49-F238E27FC236}">
                <a16:creationId xmlns:a16="http://schemas.microsoft.com/office/drawing/2014/main" id="{EC5041FA-C168-4451-8AC8-446375C5A458}"/>
              </a:ext>
            </a:extLst>
          </p:cNvPr>
          <p:cNvPicPr>
            <a:picLocks noChangeAspect="1"/>
          </p:cNvPicPr>
          <p:nvPr/>
        </p:nvPicPr>
        <p:blipFill>
          <a:blip r:embed="rId48"/>
          <a:stretch>
            <a:fillRect/>
          </a:stretch>
        </p:blipFill>
        <p:spPr>
          <a:xfrm>
            <a:off x="2579491" y="5862012"/>
            <a:ext cx="1875676" cy="828163"/>
          </a:xfrm>
          <a:prstGeom prst="rect">
            <a:avLst/>
          </a:prstGeom>
        </p:spPr>
      </p:pic>
      <p:pic>
        <p:nvPicPr>
          <p:cNvPr id="46" name="Picture 45">
            <a:hlinkClick r:id="rId40"/>
            <a:extLst>
              <a:ext uri="{FF2B5EF4-FFF2-40B4-BE49-F238E27FC236}">
                <a16:creationId xmlns:a16="http://schemas.microsoft.com/office/drawing/2014/main" id="{47B99B55-0279-4807-8BD3-92C56FCD3EC2}"/>
              </a:ext>
            </a:extLst>
          </p:cNvPr>
          <p:cNvPicPr>
            <a:picLocks noChangeAspect="1"/>
          </p:cNvPicPr>
          <p:nvPr/>
        </p:nvPicPr>
        <p:blipFill>
          <a:blip r:embed="rId49"/>
          <a:stretch>
            <a:fillRect/>
          </a:stretch>
        </p:blipFill>
        <p:spPr>
          <a:xfrm>
            <a:off x="4946776" y="337957"/>
            <a:ext cx="4016417" cy="609265"/>
          </a:xfrm>
          <a:prstGeom prst="rect">
            <a:avLst/>
          </a:prstGeom>
        </p:spPr>
      </p:pic>
    </p:spTree>
    <p:extLst>
      <p:ext uri="{BB962C8B-B14F-4D97-AF65-F5344CB8AC3E}">
        <p14:creationId xmlns:p14="http://schemas.microsoft.com/office/powerpoint/2010/main" val="1310062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4CF2E5-29CB-4545-BBD0-EC61E4CFD511}"/>
              </a:ext>
            </a:extLst>
          </p:cNvPr>
          <p:cNvSpPr/>
          <p:nvPr/>
        </p:nvSpPr>
        <p:spPr>
          <a:xfrm>
            <a:off x="4189475" y="6334780"/>
            <a:ext cx="5424308"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hlinkClick r:id="rId2"/>
              </a:rPr>
              <a:t>https://www.genomicseducation.hee.nhs.uk/genotes/knowledge-hub/mainstreaming-cancer-susceptibility-gene-testing/</a:t>
            </a:r>
            <a:r>
              <a:rPr lang="en-GB" sz="14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01A19626-564A-41AA-8E05-F1E149ADB781}"/>
              </a:ext>
            </a:extLst>
          </p:cNvPr>
          <p:cNvPicPr>
            <a:picLocks noChangeAspect="1"/>
          </p:cNvPicPr>
          <p:nvPr/>
        </p:nvPicPr>
        <p:blipFill rotWithShape="1">
          <a:blip r:embed="rId3"/>
          <a:srcRect/>
          <a:stretch/>
        </p:blipFill>
        <p:spPr>
          <a:xfrm>
            <a:off x="2519464" y="3117680"/>
            <a:ext cx="4082801" cy="3113572"/>
          </a:xfrm>
          <a:prstGeom prst="rect">
            <a:avLst/>
          </a:prstGeom>
          <a:effectLst>
            <a:outerShdw blurRad="50800" dist="38100" dir="5400000" algn="t" rotWithShape="0">
              <a:prstClr val="black">
                <a:alpha val="40000"/>
              </a:prstClr>
            </a:outerShdw>
          </a:effectLst>
        </p:spPr>
      </p:pic>
      <p:sp>
        <p:nvSpPr>
          <p:cNvPr id="9" name="Title 1">
            <a:extLst>
              <a:ext uri="{FF2B5EF4-FFF2-40B4-BE49-F238E27FC236}">
                <a16:creationId xmlns:a16="http://schemas.microsoft.com/office/drawing/2014/main" id="{92FBC81C-49B2-43BC-9EA9-97DCF99D5529}"/>
              </a:ext>
            </a:extLst>
          </p:cNvPr>
          <p:cNvSpPr txBox="1">
            <a:spLocks/>
          </p:cNvSpPr>
          <p:nvPr/>
        </p:nvSpPr>
        <p:spPr>
          <a:xfrm>
            <a:off x="705572" y="395482"/>
            <a:ext cx="5022398" cy="843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8A25"/>
                </a:solidFill>
                <a:effectLst/>
                <a:uLnTx/>
                <a:uFillTx/>
                <a:latin typeface="Cera Pro Macmillan" panose="00000500000000000000" pitchFamily="2" charset="0"/>
                <a:cs typeface="Arial" panose="020B0604020202020204" pitchFamily="34" charset="0"/>
              </a:rPr>
              <a:t>GeNotes</a:t>
            </a:r>
            <a:r>
              <a:rPr kumimoji="0" lang="en-US" sz="3600" b="1" i="0" u="none" strike="noStrike" kern="1200" cap="none" spc="0" normalizeH="0" baseline="0" noProof="0" dirty="0">
                <a:ln>
                  <a:noFill/>
                </a:ln>
                <a:solidFill>
                  <a:srgbClr val="008A25"/>
                </a:solidFill>
                <a:effectLst/>
                <a:uLnTx/>
                <a:uFillTx/>
                <a:latin typeface="Cera Pro Macmillan" panose="00000500000000000000" pitchFamily="2" charset="0"/>
                <a:cs typeface="Arial" panose="020B0604020202020204" pitchFamily="34" charset="0"/>
              </a:rPr>
              <a:t>!</a:t>
            </a:r>
          </a:p>
        </p:txBody>
      </p:sp>
      <p:pic>
        <p:nvPicPr>
          <p:cNvPr id="10" name="Picture 9">
            <a:extLst>
              <a:ext uri="{FF2B5EF4-FFF2-40B4-BE49-F238E27FC236}">
                <a16:creationId xmlns:a16="http://schemas.microsoft.com/office/drawing/2014/main" id="{C760D017-35D5-465D-9E19-B1EFD9458383}"/>
              </a:ext>
            </a:extLst>
          </p:cNvPr>
          <p:cNvPicPr>
            <a:picLocks noChangeAspect="1"/>
          </p:cNvPicPr>
          <p:nvPr/>
        </p:nvPicPr>
        <p:blipFill>
          <a:blip r:embed="rId4"/>
          <a:stretch>
            <a:fillRect/>
          </a:stretch>
        </p:blipFill>
        <p:spPr>
          <a:xfrm>
            <a:off x="6680752" y="3117680"/>
            <a:ext cx="3807756" cy="3113572"/>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746F3BB7-E34D-42E5-BE58-2D54E65D9B07}"/>
              </a:ext>
            </a:extLst>
          </p:cNvPr>
          <p:cNvPicPr>
            <a:picLocks noChangeAspect="1"/>
          </p:cNvPicPr>
          <p:nvPr/>
        </p:nvPicPr>
        <p:blipFill>
          <a:blip r:embed="rId5"/>
          <a:stretch>
            <a:fillRect/>
          </a:stretch>
        </p:blipFill>
        <p:spPr>
          <a:xfrm>
            <a:off x="818374" y="1469529"/>
            <a:ext cx="2876717" cy="1544623"/>
          </a:xfrm>
          <a:prstGeom prst="rect">
            <a:avLst/>
          </a:prstGeom>
        </p:spPr>
      </p:pic>
      <p:pic>
        <p:nvPicPr>
          <p:cNvPr id="12" name="Picture 11">
            <a:extLst>
              <a:ext uri="{FF2B5EF4-FFF2-40B4-BE49-F238E27FC236}">
                <a16:creationId xmlns:a16="http://schemas.microsoft.com/office/drawing/2014/main" id="{20E57D32-2BCD-463A-A78C-DBD87BE8E8BD}"/>
              </a:ext>
            </a:extLst>
          </p:cNvPr>
          <p:cNvPicPr>
            <a:picLocks noChangeAspect="1"/>
          </p:cNvPicPr>
          <p:nvPr/>
        </p:nvPicPr>
        <p:blipFill>
          <a:blip r:embed="rId6"/>
          <a:stretch>
            <a:fillRect/>
          </a:stretch>
        </p:blipFill>
        <p:spPr>
          <a:xfrm>
            <a:off x="3779318" y="1469529"/>
            <a:ext cx="2407475" cy="1544623"/>
          </a:xfrm>
          <a:prstGeom prst="rect">
            <a:avLst/>
          </a:prstGeom>
        </p:spPr>
      </p:pic>
      <p:sp>
        <p:nvSpPr>
          <p:cNvPr id="13" name="Oval 12">
            <a:extLst>
              <a:ext uri="{FF2B5EF4-FFF2-40B4-BE49-F238E27FC236}">
                <a16:creationId xmlns:a16="http://schemas.microsoft.com/office/drawing/2014/main" id="{38A92BBA-A164-4DE4-8D90-C4836CA28626}"/>
              </a:ext>
            </a:extLst>
          </p:cNvPr>
          <p:cNvSpPr/>
          <p:nvPr/>
        </p:nvSpPr>
        <p:spPr>
          <a:xfrm>
            <a:off x="6339280" y="4007796"/>
            <a:ext cx="4526516" cy="1866657"/>
          </a:xfrm>
          <a:prstGeom prst="ellipse">
            <a:avLst/>
          </a:prstGeom>
          <a:noFill/>
          <a:ln>
            <a:solidFill>
              <a:srgbClr val="F020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90000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8F90F8-4D76-889F-331F-978124C2AF3B}"/>
              </a:ext>
            </a:extLst>
          </p:cNvPr>
          <p:cNvSpPr>
            <a:spLocks noGrp="1"/>
          </p:cNvSpPr>
          <p:nvPr>
            <p:ph type="sldNum" sz="quarter" idx="4"/>
          </p:nvPr>
        </p:nvSpPr>
        <p:spPr/>
        <p:txBody>
          <a:bodyPr/>
          <a:lstStyle/>
          <a:p>
            <a:fld id="{EAD1CAA2-85BA-9A44-88A0-508439A2FD79}" type="slidenum">
              <a:rPr lang="en-US" smtClean="0"/>
              <a:pPr/>
              <a:t>39</a:t>
            </a:fld>
            <a:endParaRPr lang="en-US"/>
          </a:p>
        </p:txBody>
      </p:sp>
      <p:sp>
        <p:nvSpPr>
          <p:cNvPr id="3" name="Text Placeholder 2">
            <a:extLst>
              <a:ext uri="{FF2B5EF4-FFF2-40B4-BE49-F238E27FC236}">
                <a16:creationId xmlns:a16="http://schemas.microsoft.com/office/drawing/2014/main" id="{78FDFB2D-C75E-A221-F7F1-08839F9B7206}"/>
              </a:ext>
            </a:extLst>
          </p:cNvPr>
          <p:cNvSpPr>
            <a:spLocks noGrp="1"/>
          </p:cNvSpPr>
          <p:nvPr>
            <p:ph type="body" sz="quarter" idx="12"/>
          </p:nvPr>
        </p:nvSpPr>
        <p:spPr>
          <a:xfrm>
            <a:off x="3124162" y="2759087"/>
            <a:ext cx="4955955" cy="1011767"/>
          </a:xfrm>
        </p:spPr>
        <p:txBody>
          <a:bodyPr/>
          <a:lstStyle/>
          <a:p>
            <a:r>
              <a:rPr lang="en-GB" sz="6600" dirty="0"/>
              <a:t>Thank you</a:t>
            </a:r>
          </a:p>
        </p:txBody>
      </p:sp>
    </p:spTree>
    <p:extLst>
      <p:ext uri="{BB962C8B-B14F-4D97-AF65-F5344CB8AC3E}">
        <p14:creationId xmlns:p14="http://schemas.microsoft.com/office/powerpoint/2010/main" val="37737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4DBDE6-9A63-4E0A-8B0B-7FC38202F0C5}"/>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0B35288E-C1ED-4912-9C5A-4159E82F4BE0}"/>
              </a:ext>
            </a:extLst>
          </p:cNvPr>
          <p:cNvPicPr>
            <a:picLocks noChangeAspect="1"/>
          </p:cNvPicPr>
          <p:nvPr/>
        </p:nvPicPr>
        <p:blipFill rotWithShape="1">
          <a:blip r:embed="rId3"/>
          <a:srcRect t="1786"/>
          <a:stretch/>
        </p:blipFill>
        <p:spPr>
          <a:xfrm>
            <a:off x="2494274" y="1635277"/>
            <a:ext cx="7521264" cy="5075086"/>
          </a:xfrm>
          <a:prstGeom prst="rect">
            <a:avLst/>
          </a:prstGeom>
        </p:spPr>
      </p:pic>
      <p:sp>
        <p:nvSpPr>
          <p:cNvPr id="8" name="Slide Number Placeholder 2">
            <a:extLst>
              <a:ext uri="{FF2B5EF4-FFF2-40B4-BE49-F238E27FC236}">
                <a16:creationId xmlns:a16="http://schemas.microsoft.com/office/drawing/2014/main" id="{3148FC01-27C0-48AC-8ABF-CA56E2C8DEA6}"/>
              </a:ext>
            </a:extLst>
          </p:cNvPr>
          <p:cNvSpPr txBox="1">
            <a:spLocks/>
          </p:cNvSpPr>
          <p:nvPr/>
        </p:nvSpPr>
        <p:spPr>
          <a:xfrm>
            <a:off x="10015538" y="6419850"/>
            <a:ext cx="2176462" cy="2905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E720D1-33D3-BB45-AA0D-AFB41DB6A7F2}" type="slidenum">
              <a:rPr lang="en-US" smtClean="0">
                <a:latin typeface="Cera Pro Macmillan Light" panose="00000400000000000000" pitchFamily="2" charset="0"/>
              </a:rPr>
              <a:pPr algn="r"/>
              <a:t>4</a:t>
            </a:fld>
            <a:endParaRPr lang="en-US">
              <a:latin typeface="Cera Pro Macmillan Light" panose="00000400000000000000" pitchFamily="2" charset="0"/>
            </a:endParaRPr>
          </a:p>
        </p:txBody>
      </p:sp>
      <p:sp>
        <p:nvSpPr>
          <p:cNvPr id="3" name="TextBox 2">
            <a:extLst>
              <a:ext uri="{FF2B5EF4-FFF2-40B4-BE49-F238E27FC236}">
                <a16:creationId xmlns:a16="http://schemas.microsoft.com/office/drawing/2014/main" id="{6B95D9EA-EA63-90B7-726C-7C7D45288606}"/>
              </a:ext>
            </a:extLst>
          </p:cNvPr>
          <p:cNvSpPr txBox="1"/>
          <p:nvPr/>
        </p:nvSpPr>
        <p:spPr>
          <a:xfrm>
            <a:off x="533994" y="136525"/>
            <a:ext cx="11124011" cy="1569660"/>
          </a:xfrm>
          <a:prstGeom prst="rect">
            <a:avLst/>
          </a:prstGeom>
          <a:noFill/>
        </p:spPr>
        <p:txBody>
          <a:bodyPr wrap="square">
            <a:spAutoFit/>
          </a:bodyPr>
          <a:lstStyle/>
          <a:p>
            <a:r>
              <a:rPr lang="en-GB" sz="2400" b="1" dirty="0">
                <a:solidFill>
                  <a:srgbClr val="008A26"/>
                </a:solidFill>
                <a:latin typeface="Cera Pro Macmillan Black" pitchFamily="2" charset="0"/>
              </a:rPr>
              <a:t>Genomics moves treatment from a one size fits all approach to an understanding that provides population insight and benefit as well as allowing precise treatment for an individual based on their cancer and its genomic profile</a:t>
            </a:r>
            <a:endParaRPr lang="en-GB" sz="2400" dirty="0">
              <a:latin typeface="Cera Pro Macmillan" panose="00000500000000000000" pitchFamily="2" charset="0"/>
            </a:endParaRPr>
          </a:p>
        </p:txBody>
      </p:sp>
    </p:spTree>
    <p:extLst>
      <p:ext uri="{BB962C8B-B14F-4D97-AF65-F5344CB8AC3E}">
        <p14:creationId xmlns:p14="http://schemas.microsoft.com/office/powerpoint/2010/main" val="84180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335FA-6874-4ACC-104C-2AAB131E8972}"/>
              </a:ext>
            </a:extLst>
          </p:cNvPr>
          <p:cNvSpPr txBox="1"/>
          <p:nvPr/>
        </p:nvSpPr>
        <p:spPr>
          <a:xfrm>
            <a:off x="414545" y="251237"/>
            <a:ext cx="11284969" cy="1384995"/>
          </a:xfrm>
          <a:prstGeom prst="rect">
            <a:avLst/>
          </a:prstGeom>
          <a:noFill/>
        </p:spPr>
        <p:txBody>
          <a:bodyPr wrap="square" rtlCol="0">
            <a:spAutoFit/>
          </a:bodyPr>
          <a:lstStyle/>
          <a:p>
            <a:pPr defTabSz="914332">
              <a:defRPr/>
            </a:pPr>
            <a:r>
              <a:rPr lang="en-US" altLang="en-US" sz="2800" dirty="0">
                <a:solidFill>
                  <a:srgbClr val="008A25"/>
                </a:solidFill>
                <a:latin typeface="Cera Pro Macmillan Black" panose="00000A00000000000000" pitchFamily="2" charset="0"/>
              </a:rPr>
              <a:t>Biomarker testing is </a:t>
            </a:r>
            <a:r>
              <a:rPr lang="en-GB" altLang="en-US" sz="2800" dirty="0">
                <a:solidFill>
                  <a:srgbClr val="008A25"/>
                </a:solidFill>
                <a:latin typeface="Cera Pro Macmillan Black" panose="00000A00000000000000" pitchFamily="2" charset="0"/>
              </a:rPr>
              <a:t>a key enabler in the shift towards precision medicine, which is important in improving cancer patient outcomes and experience</a:t>
            </a:r>
            <a:r>
              <a:rPr lang="en-US" altLang="en-US" sz="2800" dirty="0">
                <a:solidFill>
                  <a:srgbClr val="008A25"/>
                </a:solidFill>
                <a:latin typeface="Cera Pro Macmillan Black" panose="00000A00000000000000" pitchFamily="2" charset="0"/>
              </a:rPr>
              <a:t> </a:t>
            </a:r>
            <a:endParaRPr lang="pl-PL" altLang="en-US" sz="2800" dirty="0">
              <a:solidFill>
                <a:srgbClr val="008A25"/>
              </a:solidFill>
              <a:latin typeface="Cera Pro Macmillan Black" panose="00000A00000000000000" pitchFamily="2" charset="0"/>
            </a:endParaRPr>
          </a:p>
        </p:txBody>
      </p:sp>
      <p:sp>
        <p:nvSpPr>
          <p:cNvPr id="3" name="Slide Number Placeholder 5">
            <a:extLst>
              <a:ext uri="{FF2B5EF4-FFF2-40B4-BE49-F238E27FC236}">
                <a16:creationId xmlns:a16="http://schemas.microsoft.com/office/drawing/2014/main" id="{A128B375-29C5-D319-5351-1C669A6D620F}"/>
              </a:ext>
            </a:extLst>
          </p:cNvPr>
          <p:cNvSpPr txBox="1">
            <a:spLocks/>
          </p:cNvSpPr>
          <p:nvPr/>
        </p:nvSpPr>
        <p:spPr>
          <a:xfrm>
            <a:off x="9843437" y="6419975"/>
            <a:ext cx="2176379" cy="289680"/>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66">
              <a:defRPr/>
            </a:pPr>
            <a:fld id="{EAD1CAA2-85BA-9A44-88A0-508439A2FD79}" type="slidenum">
              <a:rPr lang="en-US" sz="1333">
                <a:solidFill>
                  <a:srgbClr val="008A26"/>
                </a:solidFill>
                <a:latin typeface="Cera Pro Macmillan" pitchFamily="2" charset="0"/>
              </a:rPr>
              <a:pPr defTabSz="685766">
                <a:defRPr/>
              </a:pPr>
              <a:t>5</a:t>
            </a:fld>
            <a:endParaRPr lang="en-US" sz="1333">
              <a:solidFill>
                <a:srgbClr val="008A26"/>
              </a:solidFill>
              <a:latin typeface="Cera Pro Macmillan" pitchFamily="2" charset="0"/>
            </a:endParaRPr>
          </a:p>
        </p:txBody>
      </p:sp>
      <p:sp>
        <p:nvSpPr>
          <p:cNvPr id="5" name="Rectangle 4">
            <a:extLst>
              <a:ext uri="{FF2B5EF4-FFF2-40B4-BE49-F238E27FC236}">
                <a16:creationId xmlns:a16="http://schemas.microsoft.com/office/drawing/2014/main" id="{8D147E87-C9E4-680F-AF6D-A64243C92ED6}"/>
              </a:ext>
            </a:extLst>
          </p:cNvPr>
          <p:cNvSpPr/>
          <p:nvPr/>
        </p:nvSpPr>
        <p:spPr>
          <a:xfrm>
            <a:off x="480059" y="2264997"/>
            <a:ext cx="11596111" cy="2929054"/>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en-GB" dirty="0">
              <a:latin typeface="Cera Pro Macmillan" panose="00000500000000000000" pitchFamily="2" charset="0"/>
            </a:endParaRPr>
          </a:p>
        </p:txBody>
      </p:sp>
      <p:sp>
        <p:nvSpPr>
          <p:cNvPr id="8" name="Rectangle 7">
            <a:extLst>
              <a:ext uri="{FF2B5EF4-FFF2-40B4-BE49-F238E27FC236}">
                <a16:creationId xmlns:a16="http://schemas.microsoft.com/office/drawing/2014/main" id="{FA06B2B1-8343-D1C1-A8B5-3D4BD88C34C1}"/>
              </a:ext>
            </a:extLst>
          </p:cNvPr>
          <p:cNvSpPr/>
          <p:nvPr/>
        </p:nvSpPr>
        <p:spPr>
          <a:xfrm>
            <a:off x="263644" y="2273431"/>
            <a:ext cx="496746" cy="2929177"/>
          </a:xfrm>
          <a:prstGeom prst="rect">
            <a:avLst/>
          </a:prstGeom>
          <a:solidFill>
            <a:srgbClr val="008A2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ormAutofit/>
          </a:bodyPr>
          <a:lstStyle/>
          <a:p>
            <a:pPr algn="ctr">
              <a:lnSpc>
                <a:spcPct val="90000"/>
              </a:lnSpc>
              <a:spcAft>
                <a:spcPts val="600"/>
              </a:spcAft>
            </a:pPr>
            <a:r>
              <a:rPr lang="en-GB" b="1" dirty="0">
                <a:solidFill>
                  <a:schemeClr val="bg1"/>
                </a:solidFill>
                <a:latin typeface="Cera Pro Macmillan" panose="00000500000000000000" pitchFamily="2" charset="0"/>
              </a:rPr>
              <a:t>Ideal scenario</a:t>
            </a:r>
          </a:p>
        </p:txBody>
      </p:sp>
      <p:pic>
        <p:nvPicPr>
          <p:cNvPr id="15" name="Graphic 14" descr="Woman with solid fill">
            <a:extLst>
              <a:ext uri="{FF2B5EF4-FFF2-40B4-BE49-F238E27FC236}">
                <a16:creationId xmlns:a16="http://schemas.microsoft.com/office/drawing/2014/main" id="{419F2B03-9D28-6BBC-C16A-1F195D497E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8576" y="3683164"/>
            <a:ext cx="914400" cy="942571"/>
          </a:xfrm>
          <a:prstGeom prst="rect">
            <a:avLst/>
          </a:prstGeom>
        </p:spPr>
      </p:pic>
      <p:cxnSp>
        <p:nvCxnSpPr>
          <p:cNvPr id="20" name="Straight Arrow Connector 19">
            <a:extLst>
              <a:ext uri="{FF2B5EF4-FFF2-40B4-BE49-F238E27FC236}">
                <a16:creationId xmlns:a16="http://schemas.microsoft.com/office/drawing/2014/main" id="{976B854B-2AE5-25FB-DAF7-F7E58D9E3654}"/>
              </a:ext>
            </a:extLst>
          </p:cNvPr>
          <p:cNvCxnSpPr>
            <a:cxnSpLocks/>
          </p:cNvCxnSpPr>
          <p:nvPr/>
        </p:nvCxnSpPr>
        <p:spPr>
          <a:xfrm>
            <a:off x="5040086" y="3193037"/>
            <a:ext cx="864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2B0AAE-CE52-063C-78E9-ADC890F26DF1}"/>
              </a:ext>
            </a:extLst>
          </p:cNvPr>
          <p:cNvCxnSpPr>
            <a:cxnSpLocks/>
          </p:cNvCxnSpPr>
          <p:nvPr/>
        </p:nvCxnSpPr>
        <p:spPr>
          <a:xfrm>
            <a:off x="5040086" y="4134319"/>
            <a:ext cx="864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C3654E3-073B-3BB2-5A61-3EC0B2B4B306}"/>
              </a:ext>
            </a:extLst>
          </p:cNvPr>
          <p:cNvCxnSpPr>
            <a:cxnSpLocks/>
          </p:cNvCxnSpPr>
          <p:nvPr/>
        </p:nvCxnSpPr>
        <p:spPr>
          <a:xfrm>
            <a:off x="5040086" y="4978214"/>
            <a:ext cx="864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B8FA4E-33F2-F69C-34EA-790B07E6CFD6}"/>
              </a:ext>
            </a:extLst>
          </p:cNvPr>
          <p:cNvCxnSpPr/>
          <p:nvPr/>
        </p:nvCxnSpPr>
        <p:spPr>
          <a:xfrm>
            <a:off x="5029198" y="3193037"/>
            <a:ext cx="0" cy="1781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CD0E97-2299-33AC-8750-3D42B3FC42AD}"/>
              </a:ext>
            </a:extLst>
          </p:cNvPr>
          <p:cNvCxnSpPr>
            <a:cxnSpLocks/>
          </p:cNvCxnSpPr>
          <p:nvPr/>
        </p:nvCxnSpPr>
        <p:spPr>
          <a:xfrm flipH="1">
            <a:off x="4049485" y="4134319"/>
            <a:ext cx="11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88C1139-7898-2DFA-A600-0E9C6DC43591}"/>
              </a:ext>
            </a:extLst>
          </p:cNvPr>
          <p:cNvCxnSpPr>
            <a:cxnSpLocks/>
          </p:cNvCxnSpPr>
          <p:nvPr/>
        </p:nvCxnSpPr>
        <p:spPr>
          <a:xfrm>
            <a:off x="2002976" y="4148878"/>
            <a:ext cx="576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Medicine with solid fill">
            <a:extLst>
              <a:ext uri="{FF2B5EF4-FFF2-40B4-BE49-F238E27FC236}">
                <a16:creationId xmlns:a16="http://schemas.microsoft.com/office/drawing/2014/main" id="{D479E6A6-E234-B625-2566-9814E9D23A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2098" y="3750607"/>
            <a:ext cx="684000" cy="705073"/>
          </a:xfrm>
          <a:prstGeom prst="rect">
            <a:avLst/>
          </a:prstGeom>
        </p:spPr>
      </p:pic>
      <p:sp>
        <p:nvSpPr>
          <p:cNvPr id="31" name="TextBox 30">
            <a:extLst>
              <a:ext uri="{FF2B5EF4-FFF2-40B4-BE49-F238E27FC236}">
                <a16:creationId xmlns:a16="http://schemas.microsoft.com/office/drawing/2014/main" id="{34B04A27-F5EC-77D9-7FB5-498AE58A341D}"/>
              </a:ext>
            </a:extLst>
          </p:cNvPr>
          <p:cNvSpPr txBox="1"/>
          <p:nvPr/>
        </p:nvSpPr>
        <p:spPr>
          <a:xfrm>
            <a:off x="2492442" y="2359198"/>
            <a:ext cx="1616276" cy="313932"/>
          </a:xfrm>
          <a:prstGeom prst="rect">
            <a:avLst/>
          </a:prstGeom>
          <a:noFill/>
        </p:spPr>
        <p:txBody>
          <a:bodyPr wrap="none" rtlCol="0">
            <a:spAutoFit/>
          </a:bodyPr>
          <a:lstStyle>
            <a:defPPr>
              <a:defRPr lang="en-SE"/>
            </a:defPPr>
            <a:lvl1pPr>
              <a:lnSpc>
                <a:spcPct val="90000"/>
              </a:lnSpc>
              <a:spcAft>
                <a:spcPts val="600"/>
              </a:spcAft>
              <a:defRPr sz="1600" b="1" i="1"/>
            </a:lvl1pPr>
          </a:lstStyle>
          <a:p>
            <a:r>
              <a:rPr lang="en-GB"/>
              <a:t>Cancer diagnosis</a:t>
            </a:r>
          </a:p>
        </p:txBody>
      </p:sp>
      <p:sp>
        <p:nvSpPr>
          <p:cNvPr id="32" name="TextBox 31">
            <a:extLst>
              <a:ext uri="{FF2B5EF4-FFF2-40B4-BE49-F238E27FC236}">
                <a16:creationId xmlns:a16="http://schemas.microsoft.com/office/drawing/2014/main" id="{DF53939E-22DD-1879-9DBA-D123700599BC}"/>
              </a:ext>
            </a:extLst>
          </p:cNvPr>
          <p:cNvSpPr txBox="1"/>
          <p:nvPr/>
        </p:nvSpPr>
        <p:spPr>
          <a:xfrm>
            <a:off x="5417886" y="2301840"/>
            <a:ext cx="1915621" cy="313932"/>
          </a:xfrm>
          <a:prstGeom prst="rect">
            <a:avLst/>
          </a:prstGeom>
          <a:noFill/>
        </p:spPr>
        <p:txBody>
          <a:bodyPr wrap="square" rtlCol="0">
            <a:spAutoFit/>
          </a:bodyPr>
          <a:lstStyle>
            <a:defPPr>
              <a:defRPr lang="en-SE"/>
            </a:defPPr>
            <a:lvl1pPr algn="ctr">
              <a:lnSpc>
                <a:spcPct val="90000"/>
              </a:lnSpc>
              <a:spcAft>
                <a:spcPts val="600"/>
              </a:spcAft>
              <a:defRPr sz="1600" b="1" i="1"/>
            </a:lvl1pPr>
          </a:lstStyle>
          <a:p>
            <a:r>
              <a:rPr lang="en-GB" dirty="0"/>
              <a:t>Biomarker testing</a:t>
            </a:r>
          </a:p>
        </p:txBody>
      </p:sp>
      <p:sp>
        <p:nvSpPr>
          <p:cNvPr id="34" name="TextBox 33">
            <a:extLst>
              <a:ext uri="{FF2B5EF4-FFF2-40B4-BE49-F238E27FC236}">
                <a16:creationId xmlns:a16="http://schemas.microsoft.com/office/drawing/2014/main" id="{938FC9C0-DE04-A5D0-DFC9-9D8CA5F7BE30}"/>
              </a:ext>
            </a:extLst>
          </p:cNvPr>
          <p:cNvSpPr txBox="1"/>
          <p:nvPr/>
        </p:nvSpPr>
        <p:spPr>
          <a:xfrm>
            <a:off x="8303895" y="2359198"/>
            <a:ext cx="2632708" cy="313932"/>
          </a:xfrm>
          <a:prstGeom prst="rect">
            <a:avLst/>
          </a:prstGeom>
          <a:noFill/>
        </p:spPr>
        <p:txBody>
          <a:bodyPr wrap="none" rtlCol="0">
            <a:spAutoFit/>
          </a:bodyPr>
          <a:lstStyle>
            <a:defPPr>
              <a:defRPr lang="en-SE"/>
            </a:defPPr>
            <a:lvl1pPr>
              <a:lnSpc>
                <a:spcPct val="90000"/>
              </a:lnSpc>
              <a:spcAft>
                <a:spcPts val="600"/>
              </a:spcAft>
              <a:defRPr sz="1600" b="1" i="1"/>
            </a:lvl1pPr>
          </a:lstStyle>
          <a:p>
            <a:r>
              <a:rPr lang="en-GB" dirty="0"/>
              <a:t>Biomarker-guided treatment</a:t>
            </a:r>
          </a:p>
        </p:txBody>
      </p:sp>
      <p:sp>
        <p:nvSpPr>
          <p:cNvPr id="35" name="TextBox 34">
            <a:extLst>
              <a:ext uri="{FF2B5EF4-FFF2-40B4-BE49-F238E27FC236}">
                <a16:creationId xmlns:a16="http://schemas.microsoft.com/office/drawing/2014/main" id="{3B8B668E-4779-AA92-E13F-BFD8EC41E0BD}"/>
              </a:ext>
            </a:extLst>
          </p:cNvPr>
          <p:cNvSpPr txBox="1"/>
          <p:nvPr/>
        </p:nvSpPr>
        <p:spPr>
          <a:xfrm>
            <a:off x="1154675" y="2359198"/>
            <a:ext cx="798808" cy="313932"/>
          </a:xfrm>
          <a:prstGeom prst="rect">
            <a:avLst/>
          </a:prstGeom>
          <a:noFill/>
        </p:spPr>
        <p:txBody>
          <a:bodyPr wrap="none" rtlCol="0">
            <a:spAutoFit/>
          </a:bodyPr>
          <a:lstStyle>
            <a:defPPr>
              <a:defRPr lang="en-SE"/>
            </a:defPPr>
            <a:lvl1pPr>
              <a:lnSpc>
                <a:spcPct val="90000"/>
              </a:lnSpc>
              <a:spcAft>
                <a:spcPts val="600"/>
              </a:spcAft>
              <a:defRPr sz="1600" b="1" i="1"/>
            </a:lvl1pPr>
          </a:lstStyle>
          <a:p>
            <a:r>
              <a:rPr lang="en-GB" dirty="0"/>
              <a:t>Patient</a:t>
            </a:r>
          </a:p>
        </p:txBody>
      </p:sp>
      <p:sp>
        <p:nvSpPr>
          <p:cNvPr id="36" name="TextBox 35">
            <a:extLst>
              <a:ext uri="{FF2B5EF4-FFF2-40B4-BE49-F238E27FC236}">
                <a16:creationId xmlns:a16="http://schemas.microsoft.com/office/drawing/2014/main" id="{FCB6C236-E5E6-B5AD-C2B2-53ECCE48776E}"/>
              </a:ext>
            </a:extLst>
          </p:cNvPr>
          <p:cNvSpPr txBox="1"/>
          <p:nvPr/>
        </p:nvSpPr>
        <p:spPr>
          <a:xfrm>
            <a:off x="8702513" y="3683164"/>
            <a:ext cx="2635225" cy="757130"/>
          </a:xfrm>
          <a:prstGeom prst="rect">
            <a:avLst/>
          </a:prstGeom>
          <a:noFill/>
        </p:spPr>
        <p:txBody>
          <a:bodyPr wrap="square" rtlCol="0">
            <a:spAutoFit/>
          </a:bodyPr>
          <a:lstStyle>
            <a:defPPr>
              <a:defRPr lang="en-SE"/>
            </a:defPPr>
            <a:lvl1pPr>
              <a:lnSpc>
                <a:spcPct val="90000"/>
              </a:lnSpc>
              <a:spcAft>
                <a:spcPts val="600"/>
              </a:spcAft>
              <a:defRPr sz="1600" i="1"/>
            </a:lvl1pPr>
          </a:lstStyle>
          <a:p>
            <a:r>
              <a:rPr lang="en-GB"/>
              <a:t>Patients are given the best treatment when biomarker testing is available</a:t>
            </a:r>
          </a:p>
        </p:txBody>
      </p:sp>
      <p:sp>
        <p:nvSpPr>
          <p:cNvPr id="38" name="TextBox 37">
            <a:extLst>
              <a:ext uri="{FF2B5EF4-FFF2-40B4-BE49-F238E27FC236}">
                <a16:creationId xmlns:a16="http://schemas.microsoft.com/office/drawing/2014/main" id="{F5238412-2C4D-140A-2278-149448E2710D}"/>
              </a:ext>
            </a:extLst>
          </p:cNvPr>
          <p:cNvSpPr txBox="1"/>
          <p:nvPr/>
        </p:nvSpPr>
        <p:spPr>
          <a:xfrm>
            <a:off x="7050206" y="2892342"/>
            <a:ext cx="380232" cy="424732"/>
          </a:xfrm>
          <a:prstGeom prst="rect">
            <a:avLst/>
          </a:prstGeom>
          <a:noFill/>
        </p:spPr>
        <p:txBody>
          <a:bodyPr wrap="none" rtlCol="0">
            <a:spAutoFit/>
          </a:bodyPr>
          <a:lstStyle>
            <a:defPPr>
              <a:defRPr lang="en-SE"/>
            </a:defPPr>
            <a:lvl1pPr>
              <a:lnSpc>
                <a:spcPct val="90000"/>
              </a:lnSpc>
              <a:spcAft>
                <a:spcPts val="600"/>
              </a:spcAft>
              <a:defRPr sz="2400">
                <a:solidFill>
                  <a:srgbClr val="FF0000"/>
                </a:solidFill>
              </a:defRPr>
            </a:lvl1pPr>
          </a:lstStyle>
          <a:p>
            <a:r>
              <a:rPr lang="en-GB">
                <a:solidFill>
                  <a:schemeClr val="accent3"/>
                </a:solidFill>
                <a:sym typeface="Wingdings" panose="05000000000000000000" pitchFamily="2" charset="2"/>
              </a:rPr>
              <a:t></a:t>
            </a:r>
            <a:endParaRPr lang="en-GB">
              <a:solidFill>
                <a:schemeClr val="accent3"/>
              </a:solidFill>
            </a:endParaRPr>
          </a:p>
        </p:txBody>
      </p:sp>
      <p:sp>
        <p:nvSpPr>
          <p:cNvPr id="39" name="TextBox 38">
            <a:extLst>
              <a:ext uri="{FF2B5EF4-FFF2-40B4-BE49-F238E27FC236}">
                <a16:creationId xmlns:a16="http://schemas.microsoft.com/office/drawing/2014/main" id="{2586542E-ACEC-5E60-29B0-15525813F478}"/>
              </a:ext>
            </a:extLst>
          </p:cNvPr>
          <p:cNvSpPr txBox="1"/>
          <p:nvPr/>
        </p:nvSpPr>
        <p:spPr>
          <a:xfrm>
            <a:off x="7050206" y="3806007"/>
            <a:ext cx="380232" cy="424732"/>
          </a:xfrm>
          <a:prstGeom prst="rect">
            <a:avLst/>
          </a:prstGeom>
          <a:noFill/>
        </p:spPr>
        <p:txBody>
          <a:bodyPr wrap="none" rtlCol="0">
            <a:spAutoFit/>
          </a:bodyPr>
          <a:lstStyle>
            <a:defPPr>
              <a:defRPr lang="en-SE"/>
            </a:defPPr>
            <a:lvl1pPr>
              <a:lnSpc>
                <a:spcPct val="90000"/>
              </a:lnSpc>
              <a:spcAft>
                <a:spcPts val="600"/>
              </a:spcAft>
              <a:defRPr sz="2400">
                <a:solidFill>
                  <a:srgbClr val="FF0000"/>
                </a:solidFill>
              </a:defRPr>
            </a:lvl1pPr>
          </a:lstStyle>
          <a:p>
            <a:r>
              <a:rPr lang="en-GB" dirty="0">
                <a:solidFill>
                  <a:schemeClr val="accent3"/>
                </a:solidFill>
                <a:sym typeface="Wingdings" panose="05000000000000000000" pitchFamily="2" charset="2"/>
              </a:rPr>
              <a:t></a:t>
            </a:r>
            <a:endParaRPr lang="en-GB" dirty="0">
              <a:solidFill>
                <a:schemeClr val="accent3"/>
              </a:solidFill>
            </a:endParaRPr>
          </a:p>
        </p:txBody>
      </p:sp>
      <p:grpSp>
        <p:nvGrpSpPr>
          <p:cNvPr id="40" name="Group 39">
            <a:extLst>
              <a:ext uri="{FF2B5EF4-FFF2-40B4-BE49-F238E27FC236}">
                <a16:creationId xmlns:a16="http://schemas.microsoft.com/office/drawing/2014/main" id="{8E27574E-B6DD-3EFA-060E-929DB64445F2}"/>
              </a:ext>
            </a:extLst>
          </p:cNvPr>
          <p:cNvGrpSpPr/>
          <p:nvPr/>
        </p:nvGrpSpPr>
        <p:grpSpPr>
          <a:xfrm>
            <a:off x="5947586" y="3024525"/>
            <a:ext cx="310085" cy="354364"/>
            <a:chOff x="5970480" y="1785257"/>
            <a:chExt cx="310085" cy="354364"/>
          </a:xfrm>
        </p:grpSpPr>
        <p:sp>
          <p:nvSpPr>
            <p:cNvPr id="41" name="Oval 40">
              <a:extLst>
                <a:ext uri="{FF2B5EF4-FFF2-40B4-BE49-F238E27FC236}">
                  <a16:creationId xmlns:a16="http://schemas.microsoft.com/office/drawing/2014/main" id="{D346CBD7-ACDF-8D8D-BA56-0C6D6FF5CCF7}"/>
                </a:ext>
              </a:extLst>
            </p:cNvPr>
            <p:cNvSpPr/>
            <p:nvPr/>
          </p:nvSpPr>
          <p:spPr>
            <a:xfrm>
              <a:off x="5970480" y="1785257"/>
              <a:ext cx="288000" cy="324000"/>
            </a:xfrm>
            <a:prstGeom prst="ellipse">
              <a:avLst/>
            </a:prstGeom>
            <a:solidFill>
              <a:srgbClr val="8C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lnSpc>
                  <a:spcPct val="90000"/>
                </a:lnSpc>
                <a:spcAft>
                  <a:spcPts val="600"/>
                </a:spcAft>
              </a:pPr>
              <a:endParaRPr lang="en-GB" sz="1600" b="1"/>
            </a:p>
          </p:txBody>
        </p:sp>
        <p:sp>
          <p:nvSpPr>
            <p:cNvPr id="42" name="TextBox 41">
              <a:extLst>
                <a:ext uri="{FF2B5EF4-FFF2-40B4-BE49-F238E27FC236}">
                  <a16:creationId xmlns:a16="http://schemas.microsoft.com/office/drawing/2014/main" id="{8A565BC8-1455-284D-AA1B-7B01F7B69C4E}"/>
                </a:ext>
              </a:extLst>
            </p:cNvPr>
            <p:cNvSpPr txBox="1"/>
            <p:nvPr/>
          </p:nvSpPr>
          <p:spPr>
            <a:xfrm>
              <a:off x="5978879" y="1797989"/>
              <a:ext cx="301686" cy="341632"/>
            </a:xfrm>
            <a:prstGeom prst="rect">
              <a:avLst/>
            </a:prstGeom>
            <a:noFill/>
          </p:spPr>
          <p:txBody>
            <a:bodyPr wrap="none" rtlCol="0">
              <a:spAutoFit/>
            </a:bodyPr>
            <a:lstStyle>
              <a:defPPr>
                <a:defRPr lang="en-SE"/>
              </a:defPPr>
              <a:lvl1pPr>
                <a:lnSpc>
                  <a:spcPct val="90000"/>
                </a:lnSpc>
                <a:spcAft>
                  <a:spcPts val="600"/>
                </a:spcAft>
                <a:defRPr>
                  <a:solidFill>
                    <a:schemeClr val="bg1"/>
                  </a:solidFill>
                </a:defRPr>
              </a:lvl1pPr>
            </a:lstStyle>
            <a:p>
              <a:r>
                <a:rPr lang="en-GB"/>
                <a:t>1</a:t>
              </a:r>
            </a:p>
          </p:txBody>
        </p:sp>
      </p:grpSp>
      <p:grpSp>
        <p:nvGrpSpPr>
          <p:cNvPr id="43" name="Group 42">
            <a:extLst>
              <a:ext uri="{FF2B5EF4-FFF2-40B4-BE49-F238E27FC236}">
                <a16:creationId xmlns:a16="http://schemas.microsoft.com/office/drawing/2014/main" id="{069AE179-7833-D074-6DC2-1584819F37A7}"/>
              </a:ext>
            </a:extLst>
          </p:cNvPr>
          <p:cNvGrpSpPr/>
          <p:nvPr/>
        </p:nvGrpSpPr>
        <p:grpSpPr>
          <a:xfrm>
            <a:off x="5946465" y="3918998"/>
            <a:ext cx="301686" cy="353785"/>
            <a:chOff x="5924693" y="2679730"/>
            <a:chExt cx="301686" cy="353785"/>
          </a:xfrm>
        </p:grpSpPr>
        <p:sp>
          <p:nvSpPr>
            <p:cNvPr id="44" name="Oval 43">
              <a:extLst>
                <a:ext uri="{FF2B5EF4-FFF2-40B4-BE49-F238E27FC236}">
                  <a16:creationId xmlns:a16="http://schemas.microsoft.com/office/drawing/2014/main" id="{289F743B-352D-A0EF-7BE0-54F1A2D61CDF}"/>
                </a:ext>
              </a:extLst>
            </p:cNvPr>
            <p:cNvSpPr/>
            <p:nvPr/>
          </p:nvSpPr>
          <p:spPr>
            <a:xfrm>
              <a:off x="5926936" y="2679730"/>
              <a:ext cx="288000" cy="324000"/>
            </a:xfrm>
            <a:prstGeom prst="ellipse">
              <a:avLst/>
            </a:prstGeom>
            <a:solidFill>
              <a:srgbClr val="8C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lnSpc>
                  <a:spcPct val="90000"/>
                </a:lnSpc>
                <a:spcAft>
                  <a:spcPts val="600"/>
                </a:spcAft>
              </a:pPr>
              <a:endParaRPr lang="en-GB" sz="1600" b="1"/>
            </a:p>
          </p:txBody>
        </p:sp>
        <p:sp>
          <p:nvSpPr>
            <p:cNvPr id="45" name="TextBox 44">
              <a:extLst>
                <a:ext uri="{FF2B5EF4-FFF2-40B4-BE49-F238E27FC236}">
                  <a16:creationId xmlns:a16="http://schemas.microsoft.com/office/drawing/2014/main" id="{C773BD7C-BB73-303D-1BAC-57B2FE547FED}"/>
                </a:ext>
              </a:extLst>
            </p:cNvPr>
            <p:cNvSpPr txBox="1"/>
            <p:nvPr/>
          </p:nvSpPr>
          <p:spPr>
            <a:xfrm>
              <a:off x="5924693" y="2691883"/>
              <a:ext cx="301686" cy="341632"/>
            </a:xfrm>
            <a:prstGeom prst="rect">
              <a:avLst/>
            </a:prstGeom>
            <a:noFill/>
          </p:spPr>
          <p:txBody>
            <a:bodyPr wrap="none" rtlCol="0">
              <a:spAutoFit/>
            </a:bodyPr>
            <a:lstStyle>
              <a:defPPr>
                <a:defRPr lang="en-SE"/>
              </a:defPPr>
              <a:lvl1pPr>
                <a:lnSpc>
                  <a:spcPct val="90000"/>
                </a:lnSpc>
                <a:spcAft>
                  <a:spcPts val="600"/>
                </a:spcAft>
                <a:defRPr>
                  <a:solidFill>
                    <a:schemeClr val="bg1"/>
                  </a:solidFill>
                </a:defRPr>
              </a:lvl1pPr>
            </a:lstStyle>
            <a:p>
              <a:r>
                <a:rPr lang="en-GB"/>
                <a:t>2</a:t>
              </a:r>
            </a:p>
          </p:txBody>
        </p:sp>
      </p:grpSp>
      <p:grpSp>
        <p:nvGrpSpPr>
          <p:cNvPr id="46" name="Group 45">
            <a:extLst>
              <a:ext uri="{FF2B5EF4-FFF2-40B4-BE49-F238E27FC236}">
                <a16:creationId xmlns:a16="http://schemas.microsoft.com/office/drawing/2014/main" id="{5141CDC2-3DF0-ED83-15BF-CE16F44F42E2}"/>
              </a:ext>
            </a:extLst>
          </p:cNvPr>
          <p:cNvGrpSpPr/>
          <p:nvPr/>
        </p:nvGrpSpPr>
        <p:grpSpPr>
          <a:xfrm>
            <a:off x="5918284" y="4791894"/>
            <a:ext cx="289901" cy="344652"/>
            <a:chOff x="5946807" y="3573890"/>
            <a:chExt cx="289901" cy="344652"/>
          </a:xfrm>
        </p:grpSpPr>
        <p:sp>
          <p:nvSpPr>
            <p:cNvPr id="47" name="Oval 46">
              <a:extLst>
                <a:ext uri="{FF2B5EF4-FFF2-40B4-BE49-F238E27FC236}">
                  <a16:creationId xmlns:a16="http://schemas.microsoft.com/office/drawing/2014/main" id="{4F780DAC-6E58-3FC4-24FC-1CF83D4CE5C6}"/>
                </a:ext>
              </a:extLst>
            </p:cNvPr>
            <p:cNvSpPr/>
            <p:nvPr/>
          </p:nvSpPr>
          <p:spPr>
            <a:xfrm>
              <a:off x="5948708" y="3573890"/>
              <a:ext cx="288000" cy="324000"/>
            </a:xfrm>
            <a:prstGeom prst="ellipse">
              <a:avLst/>
            </a:prstGeom>
            <a:solidFill>
              <a:srgbClr val="8C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lnSpc>
                  <a:spcPct val="90000"/>
                </a:lnSpc>
                <a:spcAft>
                  <a:spcPts val="600"/>
                </a:spcAft>
              </a:pPr>
              <a:endParaRPr lang="en-GB" sz="1600" b="1"/>
            </a:p>
          </p:txBody>
        </p:sp>
        <p:sp>
          <p:nvSpPr>
            <p:cNvPr id="48" name="TextBox 47">
              <a:extLst>
                <a:ext uri="{FF2B5EF4-FFF2-40B4-BE49-F238E27FC236}">
                  <a16:creationId xmlns:a16="http://schemas.microsoft.com/office/drawing/2014/main" id="{1D625B5B-ECFE-B62E-4A96-04C0C8F94D64}"/>
                </a:ext>
              </a:extLst>
            </p:cNvPr>
            <p:cNvSpPr txBox="1"/>
            <p:nvPr/>
          </p:nvSpPr>
          <p:spPr>
            <a:xfrm>
              <a:off x="5946807" y="3576910"/>
              <a:ext cx="183773" cy="341632"/>
            </a:xfrm>
            <a:prstGeom prst="rect">
              <a:avLst/>
            </a:prstGeom>
            <a:noFill/>
          </p:spPr>
          <p:txBody>
            <a:bodyPr wrap="square" rtlCol="0">
              <a:spAutoFit/>
            </a:bodyPr>
            <a:lstStyle>
              <a:defPPr>
                <a:defRPr lang="en-SE"/>
              </a:defPPr>
              <a:lvl1pPr>
                <a:lnSpc>
                  <a:spcPct val="90000"/>
                </a:lnSpc>
                <a:spcAft>
                  <a:spcPts val="600"/>
                </a:spcAft>
                <a:defRPr>
                  <a:solidFill>
                    <a:schemeClr val="bg1"/>
                  </a:solidFill>
                </a:defRPr>
              </a:lvl1pPr>
            </a:lstStyle>
            <a:p>
              <a:r>
                <a:rPr lang="en-GB"/>
                <a:t>3</a:t>
              </a:r>
            </a:p>
          </p:txBody>
        </p:sp>
      </p:grpSp>
      <p:pic>
        <p:nvPicPr>
          <p:cNvPr id="49" name="Graphic 48" descr="Microscope with solid fill">
            <a:extLst>
              <a:ext uri="{FF2B5EF4-FFF2-40B4-BE49-F238E27FC236}">
                <a16:creationId xmlns:a16="http://schemas.microsoft.com/office/drawing/2014/main" id="{256EFF5C-0A4E-828E-1CDE-48DFD3ABE7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7559" y="2914274"/>
            <a:ext cx="612703" cy="612703"/>
          </a:xfrm>
          <a:prstGeom prst="rect">
            <a:avLst/>
          </a:prstGeom>
        </p:spPr>
      </p:pic>
      <p:cxnSp>
        <p:nvCxnSpPr>
          <p:cNvPr id="50" name="Straight Connector 49">
            <a:extLst>
              <a:ext uri="{FF2B5EF4-FFF2-40B4-BE49-F238E27FC236}">
                <a16:creationId xmlns:a16="http://schemas.microsoft.com/office/drawing/2014/main" id="{7BDE6B8F-A338-82AF-F7B5-92FC78ED3EA2}"/>
              </a:ext>
            </a:extLst>
          </p:cNvPr>
          <p:cNvCxnSpPr>
            <a:cxnSpLocks/>
          </p:cNvCxnSpPr>
          <p:nvPr/>
        </p:nvCxnSpPr>
        <p:spPr>
          <a:xfrm flipH="1">
            <a:off x="6797959" y="3193037"/>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6A9528B-2D04-5213-6BE4-1EAEA14AB475}"/>
              </a:ext>
            </a:extLst>
          </p:cNvPr>
          <p:cNvCxnSpPr>
            <a:cxnSpLocks/>
          </p:cNvCxnSpPr>
          <p:nvPr/>
        </p:nvCxnSpPr>
        <p:spPr>
          <a:xfrm flipH="1">
            <a:off x="6787259" y="4134319"/>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26729A6-604B-FA1B-DC76-314667ECD732}"/>
              </a:ext>
            </a:extLst>
          </p:cNvPr>
          <p:cNvCxnSpPr>
            <a:cxnSpLocks/>
          </p:cNvCxnSpPr>
          <p:nvPr/>
        </p:nvCxnSpPr>
        <p:spPr>
          <a:xfrm flipH="1">
            <a:off x="6780800" y="4978214"/>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C34B70-B9A3-0E1F-E46B-6C9883113782}"/>
              </a:ext>
            </a:extLst>
          </p:cNvPr>
          <p:cNvCxnSpPr/>
          <p:nvPr/>
        </p:nvCxnSpPr>
        <p:spPr>
          <a:xfrm>
            <a:off x="7582869" y="3185402"/>
            <a:ext cx="0" cy="1781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305E3B8-9864-9678-46FC-8897A5755EC1}"/>
              </a:ext>
            </a:extLst>
          </p:cNvPr>
          <p:cNvCxnSpPr>
            <a:cxnSpLocks/>
          </p:cNvCxnSpPr>
          <p:nvPr/>
        </p:nvCxnSpPr>
        <p:spPr>
          <a:xfrm>
            <a:off x="7196211" y="4134319"/>
            <a:ext cx="864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Graphic 54" descr="Test tubes with solid fill">
            <a:extLst>
              <a:ext uri="{FF2B5EF4-FFF2-40B4-BE49-F238E27FC236}">
                <a16:creationId xmlns:a16="http://schemas.microsoft.com/office/drawing/2014/main" id="{2EB5263B-8A18-8E2E-8008-DE8BF46ED7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1009" y="3850020"/>
            <a:ext cx="545802" cy="545802"/>
          </a:xfrm>
          <a:prstGeom prst="rect">
            <a:avLst/>
          </a:prstGeom>
        </p:spPr>
      </p:pic>
      <p:pic>
        <p:nvPicPr>
          <p:cNvPr id="56" name="Picture 55">
            <a:extLst>
              <a:ext uri="{FF2B5EF4-FFF2-40B4-BE49-F238E27FC236}">
                <a16:creationId xmlns:a16="http://schemas.microsoft.com/office/drawing/2014/main" id="{48CDA8E8-5312-96A2-0687-BABDCE25AC4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25" b="89789" l="3042" r="94677">
                        <a14:foregroundMark x1="24335" y1="10915" x2="24335" y2="10915"/>
                        <a14:foregroundMark x1="13688" y1="10915" x2="13688" y2="10915"/>
                        <a14:foregroundMark x1="21673" y1="12676" x2="21673" y2="12676"/>
                        <a14:foregroundMark x1="28897" y1="10915" x2="11787" y2="10915"/>
                        <a14:foregroundMark x1="8365" y1="14437" x2="3802" y2="42254"/>
                        <a14:foregroundMark x1="69960" y1="9507" x2="85551" y2="11972"/>
                        <a14:foregroundMark x1="64350" y1="8620" x2="69960" y2="9507"/>
                        <a14:foregroundMark x1="38783" y1="4577" x2="49945" y2="6342"/>
                        <a14:foregroundMark x1="69968" y1="17051" x2="76046" y2="16901"/>
                        <a14:foregroundMark x1="54004" y1="17446" x2="60848" y2="17277"/>
                        <a14:foregroundMark x1="47529" y1="17606" x2="51320" y2="17512"/>
                        <a14:foregroundMark x1="53390" y1="84155" x2="57663" y2="86868"/>
                        <a14:foregroundMark x1="52644" y1="83682" x2="53390" y2="84155"/>
                        <a14:foregroundMark x1="9307" y1="56161" x2="15144" y2="59868"/>
                        <a14:foregroundMark x1="5703" y1="53873" x2="7140" y2="54785"/>
                        <a14:foregroundMark x1="66160" y1="87676" x2="66920" y2="87676"/>
                        <a14:foregroundMark x1="89578" y1="49566" x2="94677" y2="63732"/>
                        <a14:foregroundMark x1="86692" y1="41549" x2="87869" y2="44817"/>
                        <a14:backgroundMark x1="53612" y1="7042" x2="53612" y2="7042"/>
                        <a14:backgroundMark x1="53612" y1="7042" x2="53612" y2="7042"/>
                        <a14:backgroundMark x1="53612" y1="7042" x2="53612" y2="7042"/>
                        <a14:backgroundMark x1="60076" y1="10211" x2="60076" y2="10211"/>
                        <a14:backgroundMark x1="18251" y1="61972" x2="47529" y2="78521"/>
                        <a14:backgroundMark x1="50190" y1="5986" x2="66160" y2="5986"/>
                        <a14:backgroundMark x1="47529" y1="7042" x2="47529" y2="7042"/>
                        <a14:backgroundMark x1="66160" y1="9507" x2="66160" y2="9507"/>
                        <a14:backgroundMark x1="86692" y1="11972" x2="86692" y2="11972"/>
                        <a14:backgroundMark x1="86692" y1="13380" x2="86692" y2="13380"/>
                        <a14:backgroundMark x1="87452" y1="45423" x2="89354" y2="49648"/>
                        <a14:backgroundMark x1="87452" y1="45423" x2="88213" y2="45423"/>
                        <a14:backgroundMark x1="92015" y1="53873" x2="92015" y2="51408"/>
                        <a14:backgroundMark x1="58175" y1="84155" x2="58175" y2="84155"/>
                        <a14:backgroundMark x1="56274" y1="89085" x2="66160" y2="87676"/>
                        <a14:backgroundMark x1="66920" y1="87676" x2="94677" y2="85915"/>
                        <a14:backgroundMark x1="19011" y1="64437" x2="18251" y2="60563"/>
                        <a14:backgroundMark x1="9125" y1="60563" x2="9125" y2="55634"/>
                        <a14:backgroundMark x1="15589" y1="59507" x2="20152" y2="63028"/>
                        <a14:backgroundMark x1="44867" y1="79225" x2="54753" y2="80986"/>
                        <a14:backgroundMark x1="69582" y1="16901" x2="69582" y2="16901"/>
                        <a14:backgroundMark x1="69582" y1="16901" x2="68061" y2="20070"/>
                        <a14:backgroundMark x1="53612" y1="15845" x2="54753" y2="16901"/>
                        <a14:backgroundMark x1="4943" y1="47183" x2="4943" y2="47183"/>
                      </a14:backgroundRemoval>
                    </a14:imgEffect>
                  </a14:imgLayer>
                </a14:imgProps>
              </a:ext>
            </a:extLst>
          </a:blip>
          <a:stretch>
            <a:fillRect/>
          </a:stretch>
        </p:blipFill>
        <p:spPr>
          <a:xfrm>
            <a:off x="6199723" y="4582385"/>
            <a:ext cx="581077" cy="627475"/>
          </a:xfrm>
          <a:prstGeom prst="rect">
            <a:avLst/>
          </a:prstGeom>
        </p:spPr>
      </p:pic>
      <p:pic>
        <p:nvPicPr>
          <p:cNvPr id="57" name="Picture 56">
            <a:extLst>
              <a:ext uri="{FF2B5EF4-FFF2-40B4-BE49-F238E27FC236}">
                <a16:creationId xmlns:a16="http://schemas.microsoft.com/office/drawing/2014/main" id="{F38F70D8-FBF9-D289-4460-B78360B5145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444" b="95668" l="707" r="92933">
                        <a14:foregroundMark x1="2210" y1="36198" x2="1060" y2="77617"/>
                        <a14:foregroundMark x1="46290" y1="13718" x2="45583" y2="32491"/>
                        <a14:foregroundMark x1="83287" y1="25234" x2="90459" y2="28520"/>
                        <a14:foregroundMark x1="83122" y1="25158" x2="83208" y2="25197"/>
                        <a14:foregroundMark x1="74818" y1="21352" x2="75591" y2="21706"/>
                        <a14:foregroundMark x1="68313" y1="18371" x2="74367" y2="21145"/>
                        <a14:foregroundMark x1="56374" y1="12900" x2="56471" y2="12944"/>
                        <a14:foregroundMark x1="46676" y1="8456" x2="53531" y2="11597"/>
                        <a14:foregroundMark x1="42403" y1="6498" x2="42553" y2="6567"/>
                        <a14:foregroundMark x1="91376" y1="40072" x2="91519" y2="41877"/>
                        <a14:foregroundMark x1="91158" y1="37327" x2="91261" y2="38628"/>
                        <a14:foregroundMark x1="90459" y1="28520" x2="90574" y2="29976"/>
                        <a14:foregroundMark x1="50747" y1="1924" x2="92933" y2="2527"/>
                        <a14:foregroundMark x1="42403" y1="1805" x2="45493" y2="1849"/>
                        <a14:foregroundMark x1="6360" y1="95668" x2="8664" y2="95070"/>
                        <a14:backgroundMark x1="58304" y1="17329" x2="54770" y2="14440"/>
                        <a14:backgroundMark x1="55477" y1="14440" x2="69965" y2="15884"/>
                        <a14:backgroundMark x1="41696" y1="7942" x2="46996" y2="7942"/>
                        <a14:backgroundMark x1="74558" y1="23105" x2="83039" y2="25271"/>
                        <a14:backgroundMark x1="75265" y1="23827" x2="74558" y2="20578"/>
                        <a14:backgroundMark x1="84452" y1="28520" x2="83746" y2="26715"/>
                        <a14:backgroundMark x1="74558" y1="23105" x2="74558" y2="18412"/>
                        <a14:backgroundMark x1="85866" y1="40072" x2="88339" y2="39350"/>
                        <a14:backgroundMark x1="89046" y1="39350" x2="90459" y2="28520"/>
                        <a14:backgroundMark x1="90459" y1="29964" x2="89753" y2="37184"/>
                        <a14:backgroundMark x1="90459" y1="39350" x2="91519" y2="29242"/>
                        <a14:backgroundMark x1="90459" y1="38628" x2="90459" y2="38628"/>
                        <a14:backgroundMark x1="90459" y1="38628" x2="90459" y2="40072"/>
                        <a14:backgroundMark x1="9541" y1="93502" x2="27208" y2="90253"/>
                        <a14:backgroundMark x1="1060" y1="22022" x2="353" y2="36101"/>
                      </a14:backgroundRemoval>
                    </a14:imgEffect>
                  </a14:imgLayer>
                </a14:imgProps>
              </a:ext>
            </a:extLst>
          </a:blip>
          <a:stretch>
            <a:fillRect/>
          </a:stretch>
        </p:blipFill>
        <p:spPr>
          <a:xfrm>
            <a:off x="2747657" y="3608062"/>
            <a:ext cx="1052022" cy="1029717"/>
          </a:xfrm>
          <a:prstGeom prst="rect">
            <a:avLst/>
          </a:prstGeom>
        </p:spPr>
      </p:pic>
      <p:pic>
        <p:nvPicPr>
          <p:cNvPr id="59" name="Picture 58">
            <a:extLst>
              <a:ext uri="{FF2B5EF4-FFF2-40B4-BE49-F238E27FC236}">
                <a16:creationId xmlns:a16="http://schemas.microsoft.com/office/drawing/2014/main" id="{8555F615-B9B5-6E44-6EA3-4495428CC76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52" b="96237" l="4737" r="96842">
                        <a14:foregroundMark x1="10000" y1="9140" x2="96316" y2="8602"/>
                        <a14:foregroundMark x1="7368" y1="13441" x2="13158" y2="24731"/>
                        <a14:foregroundMark x1="7368" y1="23656" x2="7368" y2="23656"/>
                        <a14:foregroundMark x1="7895" y1="17742" x2="7895" y2="17742"/>
                        <a14:foregroundMark x1="7368" y1="20430" x2="7368" y2="20430"/>
                        <a14:foregroundMark x1="7368" y1="20968" x2="7895" y2="17742"/>
                        <a14:foregroundMark x1="8421" y1="23118" x2="12105" y2="24194"/>
                        <a14:foregroundMark x1="7895" y1="18280" x2="7368" y2="20430"/>
                        <a14:foregroundMark x1="6316" y1="17742" x2="6316" y2="17742"/>
                        <a14:foregroundMark x1="95263" y1="41398" x2="95263" y2="41398"/>
                        <a14:foregroundMark x1="93684" y1="6452" x2="93684" y2="6452"/>
                        <a14:foregroundMark x1="91053" y1="6452" x2="91053" y2="6452"/>
                        <a14:foregroundMark x1="96842" y1="6989" x2="96842" y2="6989"/>
                        <a14:foregroundMark x1="7895" y1="56989" x2="7895" y2="56989"/>
                        <a14:foregroundMark x1="7895" y1="52151" x2="7895" y2="52151"/>
                        <a14:foregroundMark x1="6316" y1="54301" x2="6316" y2="54301"/>
                        <a14:foregroundMark x1="5263" y1="53763" x2="5263" y2="53763"/>
                        <a14:foregroundMark x1="6316" y1="50538" x2="6316" y2="50538"/>
                        <a14:foregroundMark x1="7368" y1="48925" x2="7368" y2="48925"/>
                        <a14:foregroundMark x1="20526" y1="90860" x2="20526" y2="90860"/>
                        <a14:foregroundMark x1="19474" y1="96774" x2="19474" y2="96774"/>
                        <a14:foregroundMark x1="82632" y1="96774" x2="82632" y2="96774"/>
                        <a14:foregroundMark x1="6316" y1="48387" x2="6316" y2="48387"/>
                        <a14:foregroundMark x1="6842" y1="49462" x2="7368" y2="51075"/>
                        <a14:foregroundMark x1="7368" y1="47312" x2="7368" y2="47312"/>
                        <a14:foregroundMark x1="5789" y1="46237" x2="6316" y2="50000"/>
                        <a14:foregroundMark x1="96842" y1="8602" x2="96316" y2="24194"/>
                        <a14:foregroundMark x1="86842" y1="22043" x2="86842" y2="22043"/>
                      </a14:backgroundRemoval>
                    </a14:imgEffect>
                  </a14:imgLayer>
                </a14:imgProps>
              </a:ext>
            </a:extLst>
          </a:blip>
          <a:srcRect l="4985" r="2843"/>
          <a:stretch/>
        </p:blipFill>
        <p:spPr>
          <a:xfrm>
            <a:off x="7162639" y="3737891"/>
            <a:ext cx="770547" cy="818376"/>
          </a:xfrm>
          <a:prstGeom prst="rect">
            <a:avLst/>
          </a:prstGeom>
        </p:spPr>
      </p:pic>
      <p:pic>
        <p:nvPicPr>
          <p:cNvPr id="60" name="Picture 59">
            <a:extLst>
              <a:ext uri="{FF2B5EF4-FFF2-40B4-BE49-F238E27FC236}">
                <a16:creationId xmlns:a16="http://schemas.microsoft.com/office/drawing/2014/main" id="{2DC468FA-3AB8-2201-307D-18BB79A6A3F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52" b="96237" l="4737" r="96842">
                        <a14:foregroundMark x1="10000" y1="9140" x2="96316" y2="8602"/>
                        <a14:foregroundMark x1="7368" y1="13441" x2="13158" y2="24731"/>
                        <a14:foregroundMark x1="7368" y1="23656" x2="7368" y2="23656"/>
                        <a14:foregroundMark x1="7895" y1="17742" x2="7895" y2="17742"/>
                        <a14:foregroundMark x1="7368" y1="20430" x2="7368" y2="20430"/>
                        <a14:foregroundMark x1="7368" y1="20968" x2="7895" y2="17742"/>
                        <a14:foregroundMark x1="8421" y1="23118" x2="12105" y2="24194"/>
                        <a14:foregroundMark x1="7895" y1="18280" x2="7368" y2="20430"/>
                        <a14:foregroundMark x1="6316" y1="17742" x2="6316" y2="17742"/>
                        <a14:foregroundMark x1="95263" y1="41398" x2="95263" y2="41398"/>
                        <a14:foregroundMark x1="93684" y1="6452" x2="93684" y2="6452"/>
                        <a14:foregroundMark x1="91053" y1="6452" x2="91053" y2="6452"/>
                        <a14:foregroundMark x1="96842" y1="6989" x2="96842" y2="6989"/>
                        <a14:foregroundMark x1="7895" y1="56989" x2="7895" y2="56989"/>
                        <a14:foregroundMark x1="7895" y1="52151" x2="7895" y2="52151"/>
                        <a14:foregroundMark x1="6316" y1="54301" x2="6316" y2="54301"/>
                        <a14:foregroundMark x1="5263" y1="53763" x2="5263" y2="53763"/>
                        <a14:foregroundMark x1="6316" y1="50538" x2="6316" y2="50538"/>
                        <a14:foregroundMark x1="7368" y1="48925" x2="7368" y2="48925"/>
                        <a14:foregroundMark x1="20526" y1="90860" x2="20526" y2="90860"/>
                        <a14:foregroundMark x1="19474" y1="96774" x2="19474" y2="96774"/>
                        <a14:foregroundMark x1="82632" y1="96774" x2="82632" y2="96774"/>
                        <a14:foregroundMark x1="6316" y1="48387" x2="6316" y2="48387"/>
                        <a14:foregroundMark x1="6842" y1="49462" x2="7368" y2="51075"/>
                        <a14:foregroundMark x1="7368" y1="47312" x2="7368" y2="47312"/>
                        <a14:foregroundMark x1="5789" y1="46237" x2="6316" y2="50000"/>
                        <a14:foregroundMark x1="96842" y1="8602" x2="96316" y2="24194"/>
                        <a14:foregroundMark x1="86842" y1="22043" x2="86842" y2="22043"/>
                      </a14:backgroundRemoval>
                    </a14:imgEffect>
                  </a14:imgLayer>
                </a14:imgProps>
              </a:ext>
            </a:extLst>
          </a:blip>
          <a:srcRect l="4985" r="2843"/>
          <a:stretch/>
        </p:blipFill>
        <p:spPr>
          <a:xfrm>
            <a:off x="4629379" y="3737891"/>
            <a:ext cx="770547" cy="818376"/>
          </a:xfrm>
          <a:prstGeom prst="rect">
            <a:avLst/>
          </a:prstGeom>
        </p:spPr>
      </p:pic>
      <p:sp>
        <p:nvSpPr>
          <p:cNvPr id="61" name="Rectangle 60">
            <a:extLst>
              <a:ext uri="{FF2B5EF4-FFF2-40B4-BE49-F238E27FC236}">
                <a16:creationId xmlns:a16="http://schemas.microsoft.com/office/drawing/2014/main" id="{0AF138EB-8684-91E8-ED6D-582F02CD295E}"/>
              </a:ext>
            </a:extLst>
          </p:cNvPr>
          <p:cNvSpPr/>
          <p:nvPr/>
        </p:nvSpPr>
        <p:spPr>
          <a:xfrm>
            <a:off x="265539" y="2280683"/>
            <a:ext cx="496746" cy="29291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ormAutofit fontScale="92500"/>
          </a:bodyPr>
          <a:lstStyle/>
          <a:p>
            <a:pPr algn="ctr">
              <a:lnSpc>
                <a:spcPct val="90000"/>
              </a:lnSpc>
              <a:spcAft>
                <a:spcPts val="600"/>
              </a:spcAft>
            </a:pPr>
            <a:r>
              <a:rPr lang="en-GB" b="1" dirty="0">
                <a:solidFill>
                  <a:schemeClr val="bg1"/>
                </a:solidFill>
                <a:latin typeface="Cera Pro Macmillan" panose="00000500000000000000" pitchFamily="2" charset="0"/>
              </a:rPr>
              <a:t>We know there are barriers</a:t>
            </a:r>
          </a:p>
        </p:txBody>
      </p:sp>
    </p:spTree>
    <p:extLst>
      <p:ext uri="{BB962C8B-B14F-4D97-AF65-F5344CB8AC3E}">
        <p14:creationId xmlns:p14="http://schemas.microsoft.com/office/powerpoint/2010/main" val="27248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099720-58B8-4B45-99B5-6333AA720374}"/>
              </a:ext>
            </a:extLst>
          </p:cNvPr>
          <p:cNvSpPr/>
          <p:nvPr/>
        </p:nvSpPr>
        <p:spPr>
          <a:xfrm>
            <a:off x="-1" y="5758249"/>
            <a:ext cx="2347785" cy="1099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65BCAE4-F3E2-0646-A661-A2EDDBD8099A}"/>
              </a:ext>
            </a:extLst>
          </p:cNvPr>
          <p:cNvSpPr txBox="1"/>
          <p:nvPr/>
        </p:nvSpPr>
        <p:spPr>
          <a:xfrm>
            <a:off x="396814" y="350380"/>
            <a:ext cx="11576649" cy="984885"/>
          </a:xfrm>
          <a:prstGeom prst="rect">
            <a:avLst/>
          </a:prstGeom>
          <a:noFill/>
        </p:spPr>
        <p:txBody>
          <a:bodyPr wrap="square" lIns="0" tIns="0" rIns="0" bIns="0" rtlCol="0">
            <a:spAutoFit/>
          </a:bodyPr>
          <a:lstStyle/>
          <a:p>
            <a:pPr lvl="0" defTabSz="914377">
              <a:defRPr/>
            </a:pPr>
            <a:r>
              <a:rPr lang="en-GB" sz="3200" b="1" dirty="0">
                <a:solidFill>
                  <a:srgbClr val="008A26"/>
                </a:solidFill>
                <a:latin typeface="Cera Pro Macmillan Black" pitchFamily="2" charset="0"/>
              </a:rPr>
              <a:t>For some people, genomics and precision medicine has the potential to radically improve their outcomes.</a:t>
            </a:r>
          </a:p>
        </p:txBody>
      </p:sp>
      <p:grpSp>
        <p:nvGrpSpPr>
          <p:cNvPr id="11" name="Group 10">
            <a:extLst>
              <a:ext uri="{FF2B5EF4-FFF2-40B4-BE49-F238E27FC236}">
                <a16:creationId xmlns:a16="http://schemas.microsoft.com/office/drawing/2014/main" id="{25F260D1-E708-4FE8-AA28-E9FE81D83C3F}"/>
              </a:ext>
            </a:extLst>
          </p:cNvPr>
          <p:cNvGrpSpPr/>
          <p:nvPr/>
        </p:nvGrpSpPr>
        <p:grpSpPr>
          <a:xfrm>
            <a:off x="669330" y="1919291"/>
            <a:ext cx="10853338" cy="2035001"/>
            <a:chOff x="669330" y="1919291"/>
            <a:chExt cx="10853338" cy="2035001"/>
          </a:xfrm>
        </p:grpSpPr>
        <p:sp>
          <p:nvSpPr>
            <p:cNvPr id="3" name="Freeform: Shape 2">
              <a:extLst>
                <a:ext uri="{FF2B5EF4-FFF2-40B4-BE49-F238E27FC236}">
                  <a16:creationId xmlns:a16="http://schemas.microsoft.com/office/drawing/2014/main" id="{6B4B636F-5E38-4C56-B9EB-38E4CF887DC9}"/>
                </a:ext>
              </a:extLst>
            </p:cNvPr>
            <p:cNvSpPr/>
            <p:nvPr/>
          </p:nvSpPr>
          <p:spPr>
            <a:xfrm>
              <a:off x="669330" y="1919291"/>
              <a:ext cx="3391668" cy="2035001"/>
            </a:xfrm>
            <a:custGeom>
              <a:avLst/>
              <a:gdLst>
                <a:gd name="connsiteX0" fmla="*/ 0 w 3391668"/>
                <a:gd name="connsiteY0" fmla="*/ 0 h 2035001"/>
                <a:gd name="connsiteX1" fmla="*/ 3391668 w 3391668"/>
                <a:gd name="connsiteY1" fmla="*/ 0 h 2035001"/>
                <a:gd name="connsiteX2" fmla="*/ 3391668 w 3391668"/>
                <a:gd name="connsiteY2" fmla="*/ 2035001 h 2035001"/>
                <a:gd name="connsiteX3" fmla="*/ 0 w 3391668"/>
                <a:gd name="connsiteY3" fmla="*/ 2035001 h 2035001"/>
                <a:gd name="connsiteX4" fmla="*/ 0 w 3391668"/>
                <a:gd name="connsiteY4" fmla="*/ 0 h 203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668" h="2035001">
                  <a:moveTo>
                    <a:pt x="0" y="0"/>
                  </a:moveTo>
                  <a:lnTo>
                    <a:pt x="3391668" y="0"/>
                  </a:lnTo>
                  <a:lnTo>
                    <a:pt x="3391668" y="2035001"/>
                  </a:lnTo>
                  <a:lnTo>
                    <a:pt x="0" y="203500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era Pro Macmillan" panose="00000500000000000000" pitchFamily="2" charset="0"/>
                </a:rPr>
                <a:t>People will be diagnosed earlier, for some, even before the cancer has developed.</a:t>
              </a:r>
            </a:p>
          </p:txBody>
        </p:sp>
        <p:sp>
          <p:nvSpPr>
            <p:cNvPr id="4" name="Freeform: Shape 3">
              <a:extLst>
                <a:ext uri="{FF2B5EF4-FFF2-40B4-BE49-F238E27FC236}">
                  <a16:creationId xmlns:a16="http://schemas.microsoft.com/office/drawing/2014/main" id="{8DE8F74A-7284-4FEE-BE2A-233043FC8E6B}"/>
                </a:ext>
              </a:extLst>
            </p:cNvPr>
            <p:cNvSpPr/>
            <p:nvPr/>
          </p:nvSpPr>
          <p:spPr>
            <a:xfrm>
              <a:off x="4400165" y="1919291"/>
              <a:ext cx="3391668" cy="2035001"/>
            </a:xfrm>
            <a:custGeom>
              <a:avLst/>
              <a:gdLst>
                <a:gd name="connsiteX0" fmla="*/ 0 w 3391668"/>
                <a:gd name="connsiteY0" fmla="*/ 0 h 2035001"/>
                <a:gd name="connsiteX1" fmla="*/ 3391668 w 3391668"/>
                <a:gd name="connsiteY1" fmla="*/ 0 h 2035001"/>
                <a:gd name="connsiteX2" fmla="*/ 3391668 w 3391668"/>
                <a:gd name="connsiteY2" fmla="*/ 2035001 h 2035001"/>
                <a:gd name="connsiteX3" fmla="*/ 0 w 3391668"/>
                <a:gd name="connsiteY3" fmla="*/ 2035001 h 2035001"/>
                <a:gd name="connsiteX4" fmla="*/ 0 w 3391668"/>
                <a:gd name="connsiteY4" fmla="*/ 0 h 203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668" h="2035001">
                  <a:moveTo>
                    <a:pt x="0" y="0"/>
                  </a:moveTo>
                  <a:lnTo>
                    <a:pt x="3391668" y="0"/>
                  </a:lnTo>
                  <a:lnTo>
                    <a:pt x="3391668" y="2035001"/>
                  </a:lnTo>
                  <a:lnTo>
                    <a:pt x="0" y="2035001"/>
                  </a:lnTo>
                  <a:lnTo>
                    <a:pt x="0" y="0"/>
                  </a:lnTo>
                  <a:close/>
                </a:path>
              </a:pathLst>
            </a:custGeom>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1111250">
                <a:lnSpc>
                  <a:spcPct val="90000"/>
                </a:lnSpc>
                <a:spcBef>
                  <a:spcPct val="0"/>
                </a:spcBef>
                <a:spcAft>
                  <a:spcPct val="35000"/>
                </a:spcAft>
                <a:buNone/>
              </a:pPr>
              <a:r>
                <a:rPr lang="en-GB" sz="2000" kern="1200" dirty="0">
                  <a:solidFill>
                    <a:srgbClr val="FFFFFF"/>
                  </a:solidFill>
                  <a:latin typeface="Cera Pro Macmillan" panose="00000500000000000000" pitchFamily="2" charset="0"/>
                  <a:ea typeface="+mn-ea"/>
                  <a:cs typeface="+mn-cs"/>
                </a:rPr>
                <a:t>People will know their lifetime risk of cancer (and for some, be able to take action to prevent it).</a:t>
              </a:r>
            </a:p>
          </p:txBody>
        </p:sp>
        <p:sp>
          <p:nvSpPr>
            <p:cNvPr id="5" name="Freeform: Shape 4">
              <a:extLst>
                <a:ext uri="{FF2B5EF4-FFF2-40B4-BE49-F238E27FC236}">
                  <a16:creationId xmlns:a16="http://schemas.microsoft.com/office/drawing/2014/main" id="{DE914EEB-706B-4C7C-94E7-45ECAE5EB01C}"/>
                </a:ext>
              </a:extLst>
            </p:cNvPr>
            <p:cNvSpPr/>
            <p:nvPr/>
          </p:nvSpPr>
          <p:spPr>
            <a:xfrm>
              <a:off x="8131000" y="1919291"/>
              <a:ext cx="3391668" cy="2035001"/>
            </a:xfrm>
            <a:custGeom>
              <a:avLst/>
              <a:gdLst>
                <a:gd name="connsiteX0" fmla="*/ 0 w 3391668"/>
                <a:gd name="connsiteY0" fmla="*/ 0 h 2035001"/>
                <a:gd name="connsiteX1" fmla="*/ 3391668 w 3391668"/>
                <a:gd name="connsiteY1" fmla="*/ 0 h 2035001"/>
                <a:gd name="connsiteX2" fmla="*/ 3391668 w 3391668"/>
                <a:gd name="connsiteY2" fmla="*/ 2035001 h 2035001"/>
                <a:gd name="connsiteX3" fmla="*/ 0 w 3391668"/>
                <a:gd name="connsiteY3" fmla="*/ 2035001 h 2035001"/>
                <a:gd name="connsiteX4" fmla="*/ 0 w 3391668"/>
                <a:gd name="connsiteY4" fmla="*/ 0 h 203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668" h="2035001">
                  <a:moveTo>
                    <a:pt x="0" y="0"/>
                  </a:moveTo>
                  <a:lnTo>
                    <a:pt x="3391668" y="0"/>
                  </a:lnTo>
                  <a:lnTo>
                    <a:pt x="3391668" y="2035001"/>
                  </a:lnTo>
                  <a:lnTo>
                    <a:pt x="0" y="2035001"/>
                  </a:lnTo>
                  <a:lnTo>
                    <a:pt x="0" y="0"/>
                  </a:lnTo>
                  <a:close/>
                </a:path>
              </a:pathLst>
            </a:custGeom>
          </p:spPr>
          <p:style>
            <a:lnRef idx="2">
              <a:schemeClr val="lt1">
                <a:hueOff val="0"/>
                <a:satOff val="0"/>
                <a:lumOff val="0"/>
                <a:alphaOff val="0"/>
              </a:schemeClr>
            </a:lnRef>
            <a:fillRef idx="1">
              <a:schemeClr val="accent5">
                <a:hueOff val="-2941338"/>
                <a:satOff val="-4091"/>
                <a:lumOff val="-1569"/>
                <a:alphaOff val="0"/>
              </a:schemeClr>
            </a:fillRef>
            <a:effectRef idx="0">
              <a:schemeClr val="accent5">
                <a:hueOff val="-2941338"/>
                <a:satOff val="-4091"/>
                <a:lumOff val="-1569"/>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era Pro Macmillan" panose="00000500000000000000" pitchFamily="2" charset="0"/>
                </a:rPr>
                <a:t>People will understand what drives their cancer and which treatments will work best.</a:t>
              </a:r>
            </a:p>
          </p:txBody>
        </p:sp>
      </p:grpSp>
      <p:grpSp>
        <p:nvGrpSpPr>
          <p:cNvPr id="12" name="Group 11">
            <a:extLst>
              <a:ext uri="{FF2B5EF4-FFF2-40B4-BE49-F238E27FC236}">
                <a16:creationId xmlns:a16="http://schemas.microsoft.com/office/drawing/2014/main" id="{F0C92E83-D0CE-4DEC-8ED6-76829F582384}"/>
              </a:ext>
            </a:extLst>
          </p:cNvPr>
          <p:cNvGrpSpPr/>
          <p:nvPr/>
        </p:nvGrpSpPr>
        <p:grpSpPr>
          <a:xfrm>
            <a:off x="669330" y="4293459"/>
            <a:ext cx="10853338" cy="2035001"/>
            <a:chOff x="669330" y="4293459"/>
            <a:chExt cx="10853338" cy="2035001"/>
          </a:xfrm>
        </p:grpSpPr>
        <p:sp>
          <p:nvSpPr>
            <p:cNvPr id="7" name="Freeform: Shape 6">
              <a:extLst>
                <a:ext uri="{FF2B5EF4-FFF2-40B4-BE49-F238E27FC236}">
                  <a16:creationId xmlns:a16="http://schemas.microsoft.com/office/drawing/2014/main" id="{24C9936B-7865-43D7-9081-CBFC7EE16043}"/>
                </a:ext>
              </a:extLst>
            </p:cNvPr>
            <p:cNvSpPr/>
            <p:nvPr/>
          </p:nvSpPr>
          <p:spPr>
            <a:xfrm>
              <a:off x="669330" y="4293459"/>
              <a:ext cx="3391668" cy="2035001"/>
            </a:xfrm>
            <a:custGeom>
              <a:avLst/>
              <a:gdLst>
                <a:gd name="connsiteX0" fmla="*/ 0 w 3391668"/>
                <a:gd name="connsiteY0" fmla="*/ 0 h 2035001"/>
                <a:gd name="connsiteX1" fmla="*/ 3391668 w 3391668"/>
                <a:gd name="connsiteY1" fmla="*/ 0 h 2035001"/>
                <a:gd name="connsiteX2" fmla="*/ 3391668 w 3391668"/>
                <a:gd name="connsiteY2" fmla="*/ 2035001 h 2035001"/>
                <a:gd name="connsiteX3" fmla="*/ 0 w 3391668"/>
                <a:gd name="connsiteY3" fmla="*/ 2035001 h 2035001"/>
                <a:gd name="connsiteX4" fmla="*/ 0 w 3391668"/>
                <a:gd name="connsiteY4" fmla="*/ 0 h 203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668" h="2035001">
                  <a:moveTo>
                    <a:pt x="0" y="0"/>
                  </a:moveTo>
                  <a:lnTo>
                    <a:pt x="3391668" y="0"/>
                  </a:lnTo>
                  <a:lnTo>
                    <a:pt x="3391668" y="2035001"/>
                  </a:lnTo>
                  <a:lnTo>
                    <a:pt x="0" y="2035001"/>
                  </a:lnTo>
                  <a:lnTo>
                    <a:pt x="0" y="0"/>
                  </a:lnTo>
                  <a:close/>
                </a:path>
              </a:pathLst>
            </a:custGeom>
          </p:spPr>
          <p:style>
            <a:lnRef idx="2">
              <a:schemeClr val="lt1">
                <a:hueOff val="0"/>
                <a:satOff val="0"/>
                <a:lumOff val="0"/>
                <a:alphaOff val="0"/>
              </a:schemeClr>
            </a:lnRef>
            <a:fillRef idx="1">
              <a:schemeClr val="accent5">
                <a:hueOff val="-4412007"/>
                <a:satOff val="-6137"/>
                <a:lumOff val="-2353"/>
                <a:alphaOff val="0"/>
              </a:schemeClr>
            </a:fillRef>
            <a:effectRef idx="0">
              <a:schemeClr val="accent5">
                <a:hueOff val="-4412007"/>
                <a:satOff val="-6137"/>
                <a:lumOff val="-2353"/>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era Pro Macmillan" panose="00000500000000000000" pitchFamily="2" charset="0"/>
                </a:rPr>
                <a:t>People will have less invasive and more accurate real-time monitoring to track recurrence (e.g. liquid biopsies).</a:t>
              </a:r>
            </a:p>
          </p:txBody>
        </p:sp>
        <p:sp>
          <p:nvSpPr>
            <p:cNvPr id="8" name="Freeform: Shape 7">
              <a:extLst>
                <a:ext uri="{FF2B5EF4-FFF2-40B4-BE49-F238E27FC236}">
                  <a16:creationId xmlns:a16="http://schemas.microsoft.com/office/drawing/2014/main" id="{9FD60F05-3B02-41A7-B658-6124D0EE0295}"/>
                </a:ext>
              </a:extLst>
            </p:cNvPr>
            <p:cNvSpPr/>
            <p:nvPr/>
          </p:nvSpPr>
          <p:spPr>
            <a:xfrm>
              <a:off x="4400165" y="4293459"/>
              <a:ext cx="3391668" cy="2035001"/>
            </a:xfrm>
            <a:custGeom>
              <a:avLst/>
              <a:gdLst>
                <a:gd name="connsiteX0" fmla="*/ 0 w 3391668"/>
                <a:gd name="connsiteY0" fmla="*/ 0 h 2035001"/>
                <a:gd name="connsiteX1" fmla="*/ 3391668 w 3391668"/>
                <a:gd name="connsiteY1" fmla="*/ 0 h 2035001"/>
                <a:gd name="connsiteX2" fmla="*/ 3391668 w 3391668"/>
                <a:gd name="connsiteY2" fmla="*/ 2035001 h 2035001"/>
                <a:gd name="connsiteX3" fmla="*/ 0 w 3391668"/>
                <a:gd name="connsiteY3" fmla="*/ 2035001 h 2035001"/>
                <a:gd name="connsiteX4" fmla="*/ 0 w 3391668"/>
                <a:gd name="connsiteY4" fmla="*/ 0 h 203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668" h="2035001">
                  <a:moveTo>
                    <a:pt x="0" y="0"/>
                  </a:moveTo>
                  <a:lnTo>
                    <a:pt x="3391668" y="0"/>
                  </a:lnTo>
                  <a:lnTo>
                    <a:pt x="3391668" y="2035001"/>
                  </a:lnTo>
                  <a:lnTo>
                    <a:pt x="0" y="2035001"/>
                  </a:lnTo>
                  <a:lnTo>
                    <a:pt x="0" y="0"/>
                  </a:lnTo>
                  <a:close/>
                </a:path>
              </a:pathLst>
            </a:custGeom>
          </p:spPr>
          <p:style>
            <a:lnRef idx="2">
              <a:schemeClr val="lt1">
                <a:hueOff val="0"/>
                <a:satOff val="0"/>
                <a:lumOff val="0"/>
                <a:alphaOff val="0"/>
              </a:schemeClr>
            </a:lnRef>
            <a:fillRef idx="1">
              <a:schemeClr val="accent5">
                <a:hueOff val="-5882676"/>
                <a:satOff val="-8182"/>
                <a:lumOff val="-3138"/>
                <a:alphaOff val="0"/>
              </a:schemeClr>
            </a:fillRef>
            <a:effectRef idx="0">
              <a:schemeClr val="accent5">
                <a:hueOff val="-5882676"/>
                <a:satOff val="-8182"/>
                <a:lumOff val="-313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era Pro Macmillan" panose="00000500000000000000" pitchFamily="2" charset="0"/>
                </a:rPr>
                <a:t>Most people will experience less side effects from their treatment.</a:t>
              </a:r>
            </a:p>
          </p:txBody>
        </p:sp>
        <p:sp>
          <p:nvSpPr>
            <p:cNvPr id="10" name="Freeform: Shape 9">
              <a:extLst>
                <a:ext uri="{FF2B5EF4-FFF2-40B4-BE49-F238E27FC236}">
                  <a16:creationId xmlns:a16="http://schemas.microsoft.com/office/drawing/2014/main" id="{F1C9FCD6-6BB1-4905-8A11-72A17C1A8FDC}"/>
                </a:ext>
              </a:extLst>
            </p:cNvPr>
            <p:cNvSpPr/>
            <p:nvPr/>
          </p:nvSpPr>
          <p:spPr>
            <a:xfrm>
              <a:off x="8131000" y="4293459"/>
              <a:ext cx="3391668" cy="2035001"/>
            </a:xfrm>
            <a:custGeom>
              <a:avLst/>
              <a:gdLst>
                <a:gd name="connsiteX0" fmla="*/ 0 w 3391668"/>
                <a:gd name="connsiteY0" fmla="*/ 0 h 2035001"/>
                <a:gd name="connsiteX1" fmla="*/ 3391668 w 3391668"/>
                <a:gd name="connsiteY1" fmla="*/ 0 h 2035001"/>
                <a:gd name="connsiteX2" fmla="*/ 3391668 w 3391668"/>
                <a:gd name="connsiteY2" fmla="*/ 2035001 h 2035001"/>
                <a:gd name="connsiteX3" fmla="*/ 0 w 3391668"/>
                <a:gd name="connsiteY3" fmla="*/ 2035001 h 2035001"/>
                <a:gd name="connsiteX4" fmla="*/ 0 w 3391668"/>
                <a:gd name="connsiteY4" fmla="*/ 0 h 2035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668" h="2035001">
                  <a:moveTo>
                    <a:pt x="0" y="0"/>
                  </a:moveTo>
                  <a:lnTo>
                    <a:pt x="3391668" y="0"/>
                  </a:lnTo>
                  <a:lnTo>
                    <a:pt x="3391668" y="2035001"/>
                  </a:lnTo>
                  <a:lnTo>
                    <a:pt x="0" y="2035001"/>
                  </a:lnTo>
                  <a:lnTo>
                    <a:pt x="0" y="0"/>
                  </a:lnTo>
                  <a:close/>
                </a:path>
              </a:pathLst>
            </a:cu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1111250">
                <a:lnSpc>
                  <a:spcPct val="90000"/>
                </a:lnSpc>
                <a:spcBef>
                  <a:spcPct val="0"/>
                </a:spcBef>
                <a:spcAft>
                  <a:spcPct val="35000"/>
                </a:spcAft>
                <a:buNone/>
              </a:pPr>
              <a:r>
                <a:rPr lang="en-GB" sz="2000" kern="1200" dirty="0">
                  <a:latin typeface="Cera Pro Macmillan" panose="00000500000000000000" pitchFamily="2" charset="0"/>
                </a:rPr>
                <a:t>People will live longer (with more progression free years) and f</a:t>
              </a:r>
              <a:r>
                <a:rPr lang="en-GB" sz="2000" kern="1200" dirty="0">
                  <a:solidFill>
                    <a:srgbClr val="FFFFFF"/>
                  </a:solidFill>
                  <a:latin typeface="Cera Pro Macmillan" panose="00000500000000000000" pitchFamily="2" charset="0"/>
                  <a:ea typeface="+mn-ea"/>
                  <a:cs typeface="+mn-cs"/>
                </a:rPr>
                <a:t>or some, there will be treatment options where there were none.</a:t>
              </a:r>
            </a:p>
          </p:txBody>
        </p:sp>
      </p:grpSp>
      <p:sp>
        <p:nvSpPr>
          <p:cNvPr id="19" name="Slide Number Placeholder 2">
            <a:extLst>
              <a:ext uri="{FF2B5EF4-FFF2-40B4-BE49-F238E27FC236}">
                <a16:creationId xmlns:a16="http://schemas.microsoft.com/office/drawing/2014/main" id="{5EFCC7C7-9723-4017-936B-4D5F4B4B68F7}"/>
              </a:ext>
            </a:extLst>
          </p:cNvPr>
          <p:cNvSpPr txBox="1">
            <a:spLocks/>
          </p:cNvSpPr>
          <p:nvPr/>
        </p:nvSpPr>
        <p:spPr>
          <a:xfrm>
            <a:off x="10015538" y="6419850"/>
            <a:ext cx="2176462" cy="2905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3E720D1-33D3-BB45-AA0D-AFB41DB6A7F2}" type="slidenum">
              <a:rPr lang="en-US" smtClean="0">
                <a:latin typeface="Cera Pro Macmillan Light" panose="00000400000000000000" pitchFamily="2" charset="0"/>
              </a:rPr>
              <a:pPr algn="r"/>
              <a:t>6</a:t>
            </a:fld>
            <a:endParaRPr lang="en-US">
              <a:latin typeface="Cera Pro Macmillan Light" panose="00000400000000000000" pitchFamily="2" charset="0"/>
            </a:endParaRPr>
          </a:p>
        </p:txBody>
      </p:sp>
    </p:spTree>
    <p:extLst>
      <p:ext uri="{BB962C8B-B14F-4D97-AF65-F5344CB8AC3E}">
        <p14:creationId xmlns:p14="http://schemas.microsoft.com/office/powerpoint/2010/main" val="287446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0D65-5E05-48C2-06ED-C99A677999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60B9C6-B849-F1E9-DD8E-695CC8834A15}"/>
              </a:ext>
            </a:extLst>
          </p:cNvPr>
          <p:cNvSpPr>
            <a:spLocks noGrp="1"/>
          </p:cNvSpPr>
          <p:nvPr>
            <p:ph type="sldNum" sz="quarter" idx="4"/>
          </p:nvPr>
        </p:nvSpPr>
        <p:spPr/>
        <p:txBody>
          <a:bodyPr/>
          <a:lstStyle/>
          <a:p>
            <a:fld id="{EAD1CAA2-85BA-9A44-88A0-508439A2FD79}" type="slidenum">
              <a:rPr lang="en-US" smtClean="0"/>
              <a:pPr/>
              <a:t>7</a:t>
            </a:fld>
            <a:endParaRPr lang="en-US"/>
          </a:p>
        </p:txBody>
      </p:sp>
      <p:sp>
        <p:nvSpPr>
          <p:cNvPr id="3" name="Text Placeholder 2">
            <a:extLst>
              <a:ext uri="{FF2B5EF4-FFF2-40B4-BE49-F238E27FC236}">
                <a16:creationId xmlns:a16="http://schemas.microsoft.com/office/drawing/2014/main" id="{A5A01461-73A8-75D9-0A52-5623E094FA5D}"/>
              </a:ext>
            </a:extLst>
          </p:cNvPr>
          <p:cNvSpPr>
            <a:spLocks noGrp="1"/>
          </p:cNvSpPr>
          <p:nvPr>
            <p:ph type="body" sz="quarter" idx="12"/>
          </p:nvPr>
        </p:nvSpPr>
        <p:spPr>
          <a:xfrm>
            <a:off x="723862" y="2526073"/>
            <a:ext cx="10744276" cy="1011767"/>
          </a:xfrm>
        </p:spPr>
        <p:txBody>
          <a:bodyPr/>
          <a:lstStyle/>
          <a:p>
            <a:pPr algn="ctr"/>
            <a:r>
              <a:rPr lang="en-GB" dirty="0"/>
              <a:t>Why does biomarker (genomic) testing matter?</a:t>
            </a:r>
          </a:p>
        </p:txBody>
      </p:sp>
    </p:spTree>
    <p:extLst>
      <p:ext uri="{BB962C8B-B14F-4D97-AF65-F5344CB8AC3E}">
        <p14:creationId xmlns:p14="http://schemas.microsoft.com/office/powerpoint/2010/main" val="301934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BDAA6F-F4BB-B897-B901-E41D5390CBC0}"/>
              </a:ext>
            </a:extLst>
          </p:cNvPr>
          <p:cNvSpPr>
            <a:spLocks noGrp="1"/>
          </p:cNvSpPr>
          <p:nvPr>
            <p:ph type="body" sz="quarter" idx="10"/>
          </p:nvPr>
        </p:nvSpPr>
        <p:spPr>
          <a:xfrm>
            <a:off x="452815" y="231788"/>
            <a:ext cx="5004335" cy="439726"/>
          </a:xfrm>
        </p:spPr>
        <p:txBody>
          <a:bodyPr>
            <a:normAutofit fontScale="77500" lnSpcReduction="20000"/>
          </a:bodyPr>
          <a:lstStyle/>
          <a:p>
            <a:r>
              <a:rPr lang="en-GB" dirty="0"/>
              <a:t>BIOMARKERS</a:t>
            </a:r>
          </a:p>
        </p:txBody>
      </p:sp>
      <p:sp>
        <p:nvSpPr>
          <p:cNvPr id="3" name="Text Placeholder 2">
            <a:extLst>
              <a:ext uri="{FF2B5EF4-FFF2-40B4-BE49-F238E27FC236}">
                <a16:creationId xmlns:a16="http://schemas.microsoft.com/office/drawing/2014/main" id="{2FEC4E62-5B1F-DAD0-DE92-26669978CCF2}"/>
              </a:ext>
            </a:extLst>
          </p:cNvPr>
          <p:cNvSpPr>
            <a:spLocks noGrp="1"/>
          </p:cNvSpPr>
          <p:nvPr>
            <p:ph type="body" sz="quarter" idx="11"/>
          </p:nvPr>
        </p:nvSpPr>
        <p:spPr>
          <a:xfrm>
            <a:off x="142875" y="671514"/>
            <a:ext cx="5829299" cy="1011767"/>
          </a:xfrm>
        </p:spPr>
        <p:txBody>
          <a:bodyPr>
            <a:normAutofit fontScale="25000" lnSpcReduction="20000"/>
          </a:bodyPr>
          <a:lstStyle/>
          <a:p>
            <a:r>
              <a:rPr lang="en-GB" sz="7200" b="1" dirty="0">
                <a:latin typeface="Cera Pro Macmillan Black" panose="00000A00000000000000" pitchFamily="2" charset="0"/>
                <a:hlinkClick r:id="rId2">
                  <a:extLst>
                    <a:ext uri="{A12FA001-AC4F-418D-AE19-62706E023703}">
                      <ahyp:hlinkClr xmlns:ahyp="http://schemas.microsoft.com/office/drawing/2018/hyperlinkcolor" val="tx"/>
                    </a:ext>
                  </a:extLst>
                </a:hlinkClick>
              </a:rPr>
              <a:t>Genomic Biomarkers</a:t>
            </a:r>
            <a:r>
              <a:rPr lang="en-GB" sz="7200" b="1" dirty="0">
                <a:latin typeface="Cera Pro Macmillan Black" panose="00000A00000000000000" pitchFamily="2" charset="0"/>
              </a:rPr>
              <a:t>: </a:t>
            </a:r>
          </a:p>
          <a:p>
            <a:pPr fontAlgn="ctr"/>
            <a:r>
              <a:rPr lang="en-GB" sz="7200" dirty="0"/>
              <a:t>These look at the genetic material (DNA or RNA) of a </a:t>
            </a:r>
            <a:r>
              <a:rPr lang="en-GB" sz="7200" dirty="0" err="1"/>
              <a:t>tumor</a:t>
            </a:r>
            <a:r>
              <a:rPr lang="en-GB" sz="7200" dirty="0"/>
              <a:t> or other cells to identify specific changes, such as mutations, gene alterations, or gene expression levels. </a:t>
            </a:r>
          </a:p>
          <a:p>
            <a:r>
              <a:rPr lang="en-GB" sz="7200" b="1" dirty="0">
                <a:latin typeface="Cera Pro Macmillan Black" panose="00000A00000000000000" pitchFamily="2" charset="0"/>
                <a:hlinkClick r:id="rId3">
                  <a:extLst>
                    <a:ext uri="{A12FA001-AC4F-418D-AE19-62706E023703}">
                      <ahyp:hlinkClr xmlns:ahyp="http://schemas.microsoft.com/office/drawing/2018/hyperlinkcolor" val="tx"/>
                    </a:ext>
                  </a:extLst>
                </a:hlinkClick>
              </a:rPr>
              <a:t>Non-Genomic Biomarkers</a:t>
            </a:r>
            <a:r>
              <a:rPr lang="en-GB" sz="7200" b="1" dirty="0">
                <a:latin typeface="Cera Pro Macmillan Black" panose="00000A00000000000000" pitchFamily="2" charset="0"/>
              </a:rPr>
              <a:t>:</a:t>
            </a:r>
            <a:r>
              <a:rPr lang="en-GB" sz="7200" dirty="0">
                <a:latin typeface="Cera Pro Macmillan Black" panose="00000A00000000000000" pitchFamily="2" charset="0"/>
              </a:rPr>
              <a:t> </a:t>
            </a:r>
          </a:p>
          <a:p>
            <a:pPr fontAlgn="ctr"/>
            <a:r>
              <a:rPr lang="en-GB" sz="7200" dirty="0"/>
              <a:t>These are also measurable substances but are not derived from the genetic code itself. Examples include: </a:t>
            </a:r>
          </a:p>
          <a:p>
            <a:pPr fontAlgn="ctr"/>
            <a:r>
              <a:rPr lang="en-GB" sz="7200" b="1" dirty="0">
                <a:latin typeface="Cera Pro Macmillan Black" panose="00000A00000000000000" pitchFamily="2" charset="0"/>
                <a:hlinkClick r:id="rId4">
                  <a:extLst>
                    <a:ext uri="{A12FA001-AC4F-418D-AE19-62706E023703}">
                      <ahyp:hlinkClr xmlns:ahyp="http://schemas.microsoft.com/office/drawing/2018/hyperlinkcolor" val="tx"/>
                    </a:ext>
                  </a:extLst>
                </a:hlinkClick>
              </a:rPr>
              <a:t>Protein expression</a:t>
            </a:r>
            <a:r>
              <a:rPr lang="en-GB" sz="7200" b="1" dirty="0">
                <a:latin typeface="Cera Pro Macmillan Black" panose="00000A00000000000000" pitchFamily="2" charset="0"/>
              </a:rPr>
              <a:t>:</a:t>
            </a:r>
            <a:r>
              <a:rPr lang="en-GB" sz="7200" dirty="0">
                <a:latin typeface="Cera Pro Macmillan Black" panose="00000A00000000000000" pitchFamily="2" charset="0"/>
              </a:rPr>
              <a:t> </a:t>
            </a:r>
          </a:p>
          <a:p>
            <a:pPr fontAlgn="ctr"/>
            <a:r>
              <a:rPr lang="en-GB" sz="7200" dirty="0"/>
              <a:t>Analyse specific proteins which can predict response to immunotherapy, or proteins involved in liver function. </a:t>
            </a:r>
          </a:p>
          <a:p>
            <a:pPr fontAlgn="ctr"/>
            <a:r>
              <a:rPr lang="en-GB" sz="7200" b="1" dirty="0">
                <a:latin typeface="Cera Pro Macmillan Black" panose="00000A00000000000000" pitchFamily="2" charset="0"/>
                <a:hlinkClick r:id="rId5">
                  <a:extLst>
                    <a:ext uri="{A12FA001-AC4F-418D-AE19-62706E023703}">
                      <ahyp:hlinkClr xmlns:ahyp="http://schemas.microsoft.com/office/drawing/2018/hyperlinkcolor" val="tx"/>
                    </a:ext>
                  </a:extLst>
                </a:hlinkClick>
              </a:rPr>
              <a:t>Cell markers</a:t>
            </a:r>
            <a:r>
              <a:rPr lang="en-GB" sz="7200" b="1" dirty="0">
                <a:latin typeface="Cera Pro Macmillan Black" panose="00000A00000000000000" pitchFamily="2" charset="0"/>
              </a:rPr>
              <a:t>:</a:t>
            </a:r>
            <a:r>
              <a:rPr lang="en-GB" sz="7200" dirty="0">
                <a:latin typeface="Cera Pro Macmillan Black" panose="00000A00000000000000" pitchFamily="2" charset="0"/>
              </a:rPr>
              <a:t> </a:t>
            </a:r>
          </a:p>
          <a:p>
            <a:pPr fontAlgn="ctr"/>
            <a:r>
              <a:rPr lang="en-GB" sz="7200" dirty="0"/>
              <a:t>Identify specific types of cells or proteins on the surface of cells, such as the CD4 protein found on T-lymphocytes. </a:t>
            </a:r>
          </a:p>
          <a:p>
            <a:r>
              <a:rPr lang="en-GB" sz="7200" b="1" u="sng" dirty="0">
                <a:latin typeface="Cera Pro Macmillan Black" panose="00000A00000000000000" pitchFamily="2" charset="0"/>
              </a:rPr>
              <a:t>Physiological markers:</a:t>
            </a:r>
            <a:r>
              <a:rPr lang="en-GB" sz="7200" u="sng" dirty="0">
                <a:latin typeface="Cera Pro Macmillan Black" panose="00000A00000000000000" pitchFamily="2" charset="0"/>
              </a:rPr>
              <a:t> </a:t>
            </a:r>
          </a:p>
          <a:p>
            <a:r>
              <a:rPr lang="en-GB" sz="7200" dirty="0"/>
              <a:t>Other molecular characteristics that are not part of the genome. </a:t>
            </a:r>
          </a:p>
          <a:p>
            <a:endParaRPr lang="en-GB" dirty="0"/>
          </a:p>
        </p:txBody>
      </p:sp>
      <p:pic>
        <p:nvPicPr>
          <p:cNvPr id="14" name="Picture Placeholder 13" descr="A diagram of medical services&#10;&#10;AI-generated content may be incorrect.">
            <a:extLst>
              <a:ext uri="{FF2B5EF4-FFF2-40B4-BE49-F238E27FC236}">
                <a16:creationId xmlns:a16="http://schemas.microsoft.com/office/drawing/2014/main" id="{363DBEE9-A9D6-0DB2-483A-8EA3564F5A5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11783" r="11783"/>
          <a:stretch>
            <a:fillRect/>
          </a:stretch>
        </p:blipFill>
        <p:spPr>
          <a:xfrm>
            <a:off x="6096000" y="0"/>
            <a:ext cx="6096000" cy="6858000"/>
          </a:xfrm>
        </p:spPr>
      </p:pic>
    </p:spTree>
    <p:extLst>
      <p:ext uri="{BB962C8B-B14F-4D97-AF65-F5344CB8AC3E}">
        <p14:creationId xmlns:p14="http://schemas.microsoft.com/office/powerpoint/2010/main" val="2975528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46FF93-52C4-4975-5843-409B12DEBE60}"/>
              </a:ext>
            </a:extLst>
          </p:cNvPr>
          <p:cNvSpPr>
            <a:spLocks noGrp="1"/>
          </p:cNvSpPr>
          <p:nvPr>
            <p:ph type="sldNum" sz="quarter" idx="4"/>
          </p:nvPr>
        </p:nvSpPr>
        <p:spPr/>
        <p:txBody>
          <a:bodyPr/>
          <a:lstStyle/>
          <a:p>
            <a:fld id="{EAD1CAA2-85BA-9A44-88A0-508439A2FD79}" type="slidenum">
              <a:rPr lang="en-US" smtClean="0"/>
              <a:pPr/>
              <a:t>9</a:t>
            </a:fld>
            <a:endParaRPr lang="en-US"/>
          </a:p>
        </p:txBody>
      </p:sp>
      <p:sp>
        <p:nvSpPr>
          <p:cNvPr id="7" name="TextBox 6">
            <a:extLst>
              <a:ext uri="{FF2B5EF4-FFF2-40B4-BE49-F238E27FC236}">
                <a16:creationId xmlns:a16="http://schemas.microsoft.com/office/drawing/2014/main" id="{A73A4E58-B6F4-AE29-DC07-D4897CE5CD8E}"/>
              </a:ext>
            </a:extLst>
          </p:cNvPr>
          <p:cNvSpPr txBox="1"/>
          <p:nvPr/>
        </p:nvSpPr>
        <p:spPr>
          <a:xfrm>
            <a:off x="4504212" y="184571"/>
            <a:ext cx="7687788" cy="1477328"/>
          </a:xfrm>
          <a:prstGeom prst="rect">
            <a:avLst/>
          </a:prstGeom>
          <a:noFill/>
        </p:spPr>
        <p:txBody>
          <a:bodyPr wrap="square">
            <a:spAutoFit/>
          </a:bodyPr>
          <a:lstStyle/>
          <a:p>
            <a:r>
              <a:rPr lang="en-GB" b="1" i="0" dirty="0">
                <a:solidFill>
                  <a:srgbClr val="001D35"/>
                </a:solidFill>
                <a:effectLst/>
                <a:latin typeface="Cera Pro Macmillan" panose="00000500000000000000" pitchFamily="2" charset="0"/>
              </a:rPr>
              <a:t>Biomarker testing matters in cancer treatment </a:t>
            </a:r>
            <a:r>
              <a:rPr lang="en-GB" b="0" i="0" dirty="0">
                <a:solidFill>
                  <a:srgbClr val="001D35"/>
                </a:solidFill>
                <a:effectLst/>
                <a:latin typeface="Cera Pro Macmillan" panose="00000500000000000000" pitchFamily="2" charset="0"/>
              </a:rPr>
              <a:t>because it reveals a tumour's unique molecular profile, allowing doctors to select the most effective treatments, avoid unnecessary or ineffective ones, and participation in relevant clinical trials. This approach, known as </a:t>
            </a:r>
            <a:r>
              <a:rPr lang="en-GB" b="0" i="0" dirty="0">
                <a:solidFill>
                  <a:srgbClr val="001D35"/>
                </a:solidFill>
                <a:effectLst/>
                <a:latin typeface="Cera Pro Macmillan" panose="00000500000000000000" pitchFamily="2" charset="0"/>
                <a:hlinkClick r:id="rId3"/>
              </a:rPr>
              <a:t>precision medicine</a:t>
            </a:r>
            <a:endParaRPr lang="en-GB" dirty="0">
              <a:latin typeface="Cera Pro Macmillan" panose="00000500000000000000" pitchFamily="2" charset="0"/>
            </a:endParaRPr>
          </a:p>
        </p:txBody>
      </p:sp>
      <p:sp>
        <p:nvSpPr>
          <p:cNvPr id="9" name="TextBox 8">
            <a:extLst>
              <a:ext uri="{FF2B5EF4-FFF2-40B4-BE49-F238E27FC236}">
                <a16:creationId xmlns:a16="http://schemas.microsoft.com/office/drawing/2014/main" id="{D633ED6F-2FB5-0B85-EA8A-4CDB32522AE9}"/>
              </a:ext>
            </a:extLst>
          </p:cNvPr>
          <p:cNvSpPr txBox="1"/>
          <p:nvPr/>
        </p:nvSpPr>
        <p:spPr>
          <a:xfrm>
            <a:off x="4504212" y="1777682"/>
            <a:ext cx="7404953" cy="788036"/>
          </a:xfrm>
          <a:prstGeom prst="rect">
            <a:avLst/>
          </a:prstGeom>
          <a:noFill/>
        </p:spPr>
        <p:txBody>
          <a:bodyPr wrap="square">
            <a:spAutoFit/>
          </a:bodyPr>
          <a:lstStyle/>
          <a:p>
            <a:pPr algn="l">
              <a:lnSpc>
                <a:spcPts val="1800"/>
              </a:lnSpc>
              <a:buNone/>
            </a:pPr>
            <a:r>
              <a:rPr lang="en-GB" b="1" i="0" dirty="0">
                <a:solidFill>
                  <a:srgbClr val="001D35"/>
                </a:solidFill>
                <a:effectLst/>
                <a:latin typeface="Cera Pro Macmillan" panose="00000500000000000000" pitchFamily="2" charset="0"/>
              </a:rPr>
              <a:t>Identifying Targets:</a:t>
            </a:r>
            <a:r>
              <a:rPr lang="en-GB" b="0" i="0" dirty="0">
                <a:solidFill>
                  <a:srgbClr val="001D35"/>
                </a:solidFill>
                <a:effectLst/>
                <a:latin typeface="Cera Pro Macmillan" panose="00000500000000000000" pitchFamily="2" charset="0"/>
              </a:rPr>
              <a:t> </a:t>
            </a:r>
          </a:p>
          <a:p>
            <a:pPr algn="l">
              <a:lnSpc>
                <a:spcPts val="1800"/>
              </a:lnSpc>
            </a:pPr>
            <a:r>
              <a:rPr lang="en-GB" b="0" i="0" dirty="0">
                <a:solidFill>
                  <a:srgbClr val="001D35"/>
                </a:solidFill>
                <a:effectLst/>
                <a:latin typeface="Cera Pro Macmillan" panose="00000500000000000000" pitchFamily="2" charset="0"/>
              </a:rPr>
              <a:t>Biomarker testing analyses a tumour sample (from tissue, blood, or other fluids) for specific genes, proteins, or other molecules</a:t>
            </a:r>
          </a:p>
        </p:txBody>
      </p:sp>
      <p:sp>
        <p:nvSpPr>
          <p:cNvPr id="11" name="TextBox 10">
            <a:extLst>
              <a:ext uri="{FF2B5EF4-FFF2-40B4-BE49-F238E27FC236}">
                <a16:creationId xmlns:a16="http://schemas.microsoft.com/office/drawing/2014/main" id="{D539D332-CACE-80C8-8F8A-013B6A64BBD5}"/>
              </a:ext>
            </a:extLst>
          </p:cNvPr>
          <p:cNvSpPr txBox="1"/>
          <p:nvPr/>
        </p:nvSpPr>
        <p:spPr>
          <a:xfrm>
            <a:off x="4504212" y="2681501"/>
            <a:ext cx="7527124" cy="1018869"/>
          </a:xfrm>
          <a:prstGeom prst="rect">
            <a:avLst/>
          </a:prstGeom>
          <a:noFill/>
        </p:spPr>
        <p:txBody>
          <a:bodyPr wrap="square">
            <a:spAutoFit/>
          </a:bodyPr>
          <a:lstStyle/>
          <a:p>
            <a:pPr algn="l">
              <a:lnSpc>
                <a:spcPts val="1800"/>
              </a:lnSpc>
              <a:buNone/>
            </a:pPr>
            <a:r>
              <a:rPr lang="en-GB" b="1" i="0" dirty="0">
                <a:solidFill>
                  <a:srgbClr val="001D35"/>
                </a:solidFill>
                <a:effectLst/>
                <a:latin typeface="Cera Pro Macmillan" panose="00000500000000000000" pitchFamily="2" charset="0"/>
              </a:rPr>
              <a:t>Personalised Treatment Selection:</a:t>
            </a:r>
            <a:r>
              <a:rPr lang="en-GB" b="0" i="0" dirty="0">
                <a:solidFill>
                  <a:srgbClr val="001D35"/>
                </a:solidFill>
                <a:effectLst/>
                <a:latin typeface="Cera Pro Macmillan" panose="00000500000000000000" pitchFamily="2" charset="0"/>
              </a:rPr>
              <a:t> </a:t>
            </a:r>
          </a:p>
          <a:p>
            <a:pPr algn="l">
              <a:lnSpc>
                <a:spcPts val="1800"/>
              </a:lnSpc>
            </a:pPr>
            <a:r>
              <a:rPr lang="en-GB" b="0" i="0" dirty="0">
                <a:solidFill>
                  <a:srgbClr val="001D35"/>
                </a:solidFill>
                <a:effectLst/>
                <a:latin typeface="Cera Pro Macmillan" panose="00000500000000000000" pitchFamily="2" charset="0"/>
              </a:rPr>
              <a:t>Based on the identified biomarkers, doctors can determine which targeted therapies or immunotherapies are most likely to be effective for that specific tumour</a:t>
            </a:r>
          </a:p>
        </p:txBody>
      </p:sp>
      <p:sp>
        <p:nvSpPr>
          <p:cNvPr id="13" name="TextBox 12">
            <a:extLst>
              <a:ext uri="{FF2B5EF4-FFF2-40B4-BE49-F238E27FC236}">
                <a16:creationId xmlns:a16="http://schemas.microsoft.com/office/drawing/2014/main" id="{58765530-B07E-5EE8-82BC-5776F1682966}"/>
              </a:ext>
            </a:extLst>
          </p:cNvPr>
          <p:cNvSpPr txBox="1"/>
          <p:nvPr/>
        </p:nvSpPr>
        <p:spPr>
          <a:xfrm>
            <a:off x="4607796" y="4050601"/>
            <a:ext cx="6779342" cy="1836400"/>
          </a:xfrm>
          <a:prstGeom prst="rect">
            <a:avLst/>
          </a:prstGeom>
          <a:noFill/>
        </p:spPr>
        <p:txBody>
          <a:bodyPr wrap="square">
            <a:spAutoFit/>
          </a:bodyPr>
          <a:lstStyle/>
          <a:p>
            <a:pPr algn="l">
              <a:lnSpc>
                <a:spcPts val="1800"/>
              </a:lnSpc>
              <a:spcBef>
                <a:spcPts val="750"/>
              </a:spcBef>
              <a:spcAft>
                <a:spcPts val="600"/>
              </a:spcAft>
            </a:pPr>
            <a:r>
              <a:rPr lang="en-GB" b="1" i="0" dirty="0">
                <a:solidFill>
                  <a:srgbClr val="001D35"/>
                </a:solidFill>
                <a:effectLst/>
                <a:latin typeface="Cera Pro Macmillan" panose="00000500000000000000" pitchFamily="2" charset="0"/>
              </a:rPr>
              <a:t>Precision Oncology:</a:t>
            </a:r>
            <a:r>
              <a:rPr lang="en-GB" b="0" i="0" dirty="0">
                <a:solidFill>
                  <a:srgbClr val="001D35"/>
                </a:solidFill>
                <a:effectLst/>
                <a:latin typeface="Cera Pro Macmillan" panose="00000500000000000000" pitchFamily="2" charset="0"/>
              </a:rPr>
              <a:t> </a:t>
            </a:r>
          </a:p>
          <a:p>
            <a:pPr marL="285750" indent="-285750" algn="l" fontAlgn="ctr">
              <a:lnSpc>
                <a:spcPts val="1800"/>
              </a:lnSpc>
              <a:spcBef>
                <a:spcPts val="750"/>
              </a:spcBef>
              <a:spcAft>
                <a:spcPts val="600"/>
              </a:spcAft>
              <a:buFont typeface="Arial" panose="020B0604020202020204" pitchFamily="34" charset="0"/>
              <a:buChar char="•"/>
            </a:pPr>
            <a:r>
              <a:rPr lang="en-GB" b="0" i="0" dirty="0">
                <a:solidFill>
                  <a:srgbClr val="001D35"/>
                </a:solidFill>
                <a:effectLst/>
                <a:latin typeface="Cera Pro Macmillan" panose="00000500000000000000" pitchFamily="2" charset="0"/>
              </a:rPr>
              <a:t>It enables precision treatments by matching specific drugs to the unique molecular features of a patient's cancer. </a:t>
            </a:r>
            <a:endParaRPr lang="en-GB" b="0" i="0" dirty="0">
              <a:solidFill>
                <a:srgbClr val="0B57D0"/>
              </a:solidFill>
              <a:effectLst/>
              <a:latin typeface="Cera Pro Macmillan" panose="00000500000000000000" pitchFamily="2" charset="0"/>
            </a:endParaRPr>
          </a:p>
          <a:p>
            <a:pPr marL="285750" indent="-285750" algn="l">
              <a:lnSpc>
                <a:spcPts val="1800"/>
              </a:lnSpc>
              <a:spcBef>
                <a:spcPts val="750"/>
              </a:spcBef>
              <a:spcAft>
                <a:spcPts val="600"/>
              </a:spcAft>
              <a:buFont typeface="Arial" panose="020B0604020202020204" pitchFamily="34" charset="0"/>
              <a:buChar char="•"/>
            </a:pPr>
            <a:r>
              <a:rPr lang="en-GB" b="0" i="0" dirty="0">
                <a:solidFill>
                  <a:srgbClr val="001D35"/>
                </a:solidFill>
                <a:effectLst/>
                <a:latin typeface="Cera Pro Macmillan" panose="00000500000000000000" pitchFamily="2" charset="0"/>
              </a:rPr>
              <a:t>By targeting treatments to the root cause of the cancer, it can lead to better treatment responses and overall patient health</a:t>
            </a:r>
          </a:p>
        </p:txBody>
      </p:sp>
      <p:pic>
        <p:nvPicPr>
          <p:cNvPr id="14" name="Picture Placeholder 7" descr="A picture containing indoor, toy, plastic&#10;&#10;Description automatically generated">
            <a:extLst>
              <a:ext uri="{FF2B5EF4-FFF2-40B4-BE49-F238E27FC236}">
                <a16:creationId xmlns:a16="http://schemas.microsoft.com/office/drawing/2014/main" id="{A65502C7-C428-5FF0-0792-ED2AE23CDA8D}"/>
              </a:ext>
            </a:extLst>
          </p:cNvPr>
          <p:cNvPicPr>
            <a:picLocks noChangeAspect="1"/>
          </p:cNvPicPr>
          <p:nvPr/>
        </p:nvPicPr>
        <p:blipFill>
          <a:blip r:embed="rId4"/>
          <a:srcRect t="9357" b="9357"/>
          <a:stretch>
            <a:fillRect/>
          </a:stretch>
        </p:blipFill>
        <p:spPr>
          <a:xfrm>
            <a:off x="174952" y="534353"/>
            <a:ext cx="4157663" cy="4729163"/>
          </a:xfrm>
          <a:prstGeom prst="rect">
            <a:avLst/>
          </a:prstGeom>
        </p:spPr>
      </p:pic>
    </p:spTree>
    <p:extLst>
      <p:ext uri="{BB962C8B-B14F-4D97-AF65-F5344CB8AC3E}">
        <p14:creationId xmlns:p14="http://schemas.microsoft.com/office/powerpoint/2010/main" val="2397556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xt-only Slides">
  <a:themeElements>
    <a:clrScheme name="Macmillan">
      <a:dk1>
        <a:srgbClr val="000000"/>
      </a:dk1>
      <a:lt1>
        <a:srgbClr val="FFFFFF"/>
      </a:lt1>
      <a:dk2>
        <a:srgbClr val="44546A"/>
      </a:dk2>
      <a:lt2>
        <a:srgbClr val="E7E6E6"/>
      </a:lt2>
      <a:accent1>
        <a:srgbClr val="008A26"/>
      </a:accent1>
      <a:accent2>
        <a:srgbClr val="01D664"/>
      </a:accent2>
      <a:accent3>
        <a:srgbClr val="E5FAEB"/>
      </a:accent3>
      <a:accent4>
        <a:srgbClr val="1D1D1B"/>
      </a:accent4>
      <a:accent5>
        <a:srgbClr val="4472C4"/>
      </a:accent5>
      <a:accent6>
        <a:srgbClr val="70AD47"/>
      </a:accent6>
      <a:hlink>
        <a:srgbClr val="0563C1"/>
      </a:hlink>
      <a:folHlink>
        <a:srgbClr val="954F72"/>
      </a:folHlink>
    </a:clrScheme>
    <a:fontScheme name="Cera Pro Macmillan">
      <a:majorFont>
        <a:latin typeface="Cera Pro Macmillan Black"/>
        <a:ea typeface=""/>
        <a:cs typeface=""/>
      </a:majorFont>
      <a:minorFont>
        <a:latin typeface="Cera Pro Macmill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Custom 7">
      <a:dk1>
        <a:srgbClr val="000000"/>
      </a:dk1>
      <a:lt1>
        <a:srgbClr val="FFFFFF"/>
      </a:lt1>
      <a:dk2>
        <a:srgbClr val="44546A"/>
      </a:dk2>
      <a:lt2>
        <a:srgbClr val="E7E6E6"/>
      </a:lt2>
      <a:accent1>
        <a:srgbClr val="008A26"/>
      </a:accent1>
      <a:accent2>
        <a:srgbClr val="01D664"/>
      </a:accent2>
      <a:accent3>
        <a:srgbClr val="E5FAEB"/>
      </a:accent3>
      <a:accent4>
        <a:srgbClr val="1D1D1B"/>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ning Digital PowerPoint_V2_A" id="{A21A9DF4-4101-4AEF-ABFC-BF2CA938BCF5}" vid="{33BD0C85-3ED7-4D6C-AC99-D51E0F7E6B8D}"/>
    </a:ext>
  </a:extLst>
</a:theme>
</file>

<file path=ppt/theme/theme3.xml><?xml version="1.0" encoding="utf-8"?>
<a:theme xmlns:a="http://schemas.openxmlformats.org/drawingml/2006/main" name="1_Text-only Slides">
  <a:themeElements>
    <a:clrScheme name="Macmillan">
      <a:dk1>
        <a:srgbClr val="000000"/>
      </a:dk1>
      <a:lt1>
        <a:srgbClr val="FFFFFF"/>
      </a:lt1>
      <a:dk2>
        <a:srgbClr val="44546A"/>
      </a:dk2>
      <a:lt2>
        <a:srgbClr val="E7E6E6"/>
      </a:lt2>
      <a:accent1>
        <a:srgbClr val="008A26"/>
      </a:accent1>
      <a:accent2>
        <a:srgbClr val="01D664"/>
      </a:accent2>
      <a:accent3>
        <a:srgbClr val="E5FAEB"/>
      </a:accent3>
      <a:accent4>
        <a:srgbClr val="1D1D1B"/>
      </a:accent4>
      <a:accent5>
        <a:srgbClr val="4472C4"/>
      </a:accent5>
      <a:accent6>
        <a:srgbClr val="70AD47"/>
      </a:accent6>
      <a:hlink>
        <a:srgbClr val="0563C1"/>
      </a:hlink>
      <a:folHlink>
        <a:srgbClr val="954F72"/>
      </a:folHlink>
    </a:clrScheme>
    <a:fontScheme name="Cera Pro Macmillan">
      <a:majorFont>
        <a:latin typeface="Cera Pro Macmillan Black"/>
        <a:ea typeface=""/>
        <a:cs typeface=""/>
      </a:majorFont>
      <a:minorFont>
        <a:latin typeface="Cera Pro Macmill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eader">
  <a:themeElements>
    <a:clrScheme name="Custom 7">
      <a:dk1>
        <a:srgbClr val="000000"/>
      </a:dk1>
      <a:lt1>
        <a:srgbClr val="FFFFFF"/>
      </a:lt1>
      <a:dk2>
        <a:srgbClr val="44546A"/>
      </a:dk2>
      <a:lt2>
        <a:srgbClr val="E7E6E6"/>
      </a:lt2>
      <a:accent1>
        <a:srgbClr val="008A26"/>
      </a:accent1>
      <a:accent2>
        <a:srgbClr val="01D664"/>
      </a:accent2>
      <a:accent3>
        <a:srgbClr val="E5FAEB"/>
      </a:accent3>
      <a:accent4>
        <a:srgbClr val="1D1D1B"/>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ning Digital PowerPoint_V2_A" id="{A21A9DF4-4101-4AEF-ABFC-BF2CA938BCF5}" vid="{33BD0C85-3ED7-4D6C-AC99-D51E0F7E6B8D}"/>
    </a:ext>
  </a:extLst>
</a:theme>
</file>

<file path=ppt/theme/theme5.xml><?xml version="1.0" encoding="utf-8"?>
<a:theme xmlns:a="http://schemas.openxmlformats.org/drawingml/2006/main" name="3_Presentation Title 2">
  <a:themeElements>
    <a:clrScheme name="Custom 7">
      <a:dk1>
        <a:srgbClr val="000000"/>
      </a:dk1>
      <a:lt1>
        <a:srgbClr val="FFFFFF"/>
      </a:lt1>
      <a:dk2>
        <a:srgbClr val="44546A"/>
      </a:dk2>
      <a:lt2>
        <a:srgbClr val="E7E6E6"/>
      </a:lt2>
      <a:accent1>
        <a:srgbClr val="008A26"/>
      </a:accent1>
      <a:accent2>
        <a:srgbClr val="01D664"/>
      </a:accent2>
      <a:accent3>
        <a:srgbClr val="E5FAEB"/>
      </a:accent3>
      <a:accent4>
        <a:srgbClr val="1D1D1B"/>
      </a:accent4>
      <a:accent5>
        <a:srgbClr val="4472C4"/>
      </a:accent5>
      <a:accent6>
        <a:srgbClr val="70AD47"/>
      </a:accent6>
      <a:hlink>
        <a:srgbClr val="0563C1"/>
      </a:hlink>
      <a:folHlink>
        <a:srgbClr val="954F72"/>
      </a:folHlink>
    </a:clrScheme>
    <a:fontScheme name="Cera Pro Macmillan">
      <a:majorFont>
        <a:latin typeface="Cera Pro Macmillan Black"/>
        <a:ea typeface=""/>
        <a:cs typeface=""/>
      </a:majorFont>
      <a:minorFont>
        <a:latin typeface="Cera Pro Macmillan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ning Digital PowerPoint_V2_A" id="{A21A9DF4-4101-4AEF-ABFC-BF2CA938BCF5}" vid="{33BD0C85-3ED7-4D6C-AC99-D51E0F7E6B8D}"/>
    </a:ext>
  </a:extLst>
</a:theme>
</file>

<file path=ppt/theme/theme6.xml><?xml version="1.0" encoding="utf-8"?>
<a:theme xmlns:a="http://schemas.openxmlformats.org/drawingml/2006/main" name="Closing Slides">
  <a:themeElements>
    <a:clrScheme name="Custom 3">
      <a:dk1>
        <a:srgbClr val="000000"/>
      </a:dk1>
      <a:lt1>
        <a:srgbClr val="FFFFFF"/>
      </a:lt1>
      <a:dk2>
        <a:srgbClr val="44546A"/>
      </a:dk2>
      <a:lt2>
        <a:srgbClr val="E7E6E6"/>
      </a:lt2>
      <a:accent1>
        <a:srgbClr val="008021"/>
      </a:accent1>
      <a:accent2>
        <a:srgbClr val="02D462"/>
      </a:accent2>
      <a:accent3>
        <a:srgbClr val="1D1D1A"/>
      </a:accent3>
      <a:accent4>
        <a:srgbClr val="21793A"/>
      </a:accent4>
      <a:accent5>
        <a:srgbClr val="A9EDBF"/>
      </a:accent5>
      <a:accent6>
        <a:srgbClr val="E4F9EA"/>
      </a:accent6>
      <a:hlink>
        <a:srgbClr val="21793A"/>
      </a:hlink>
      <a:folHlink>
        <a:srgbClr val="A9EDBF"/>
      </a:folHlink>
    </a:clrScheme>
    <a:fontScheme name="Cera Pro Macmillan">
      <a:majorFont>
        <a:latin typeface="Cera Pro Macmillan Black"/>
        <a:ea typeface=""/>
        <a:cs typeface=""/>
      </a:majorFont>
      <a:minorFont>
        <a:latin typeface="Cera Pro Macmill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 2">
  <a:themeElements>
    <a:clrScheme name="Macmillan">
      <a:dk1>
        <a:srgbClr val="000000"/>
      </a:dk1>
      <a:lt1>
        <a:srgbClr val="FFFFFF"/>
      </a:lt1>
      <a:dk2>
        <a:srgbClr val="44546A"/>
      </a:dk2>
      <a:lt2>
        <a:srgbClr val="E7E6E6"/>
      </a:lt2>
      <a:accent1>
        <a:srgbClr val="008A26"/>
      </a:accent1>
      <a:accent2>
        <a:srgbClr val="01D664"/>
      </a:accent2>
      <a:accent3>
        <a:srgbClr val="E5FAEB"/>
      </a:accent3>
      <a:accent4>
        <a:srgbClr val="1D1D1B"/>
      </a:accent4>
      <a:accent5>
        <a:srgbClr val="4472C4"/>
      </a:accent5>
      <a:accent6>
        <a:srgbClr val="70AD47"/>
      </a:accent6>
      <a:hlink>
        <a:srgbClr val="0563C1"/>
      </a:hlink>
      <a:folHlink>
        <a:srgbClr val="954F72"/>
      </a:folHlink>
    </a:clrScheme>
    <a:fontScheme name="Cera Pro Macmillan">
      <a:majorFont>
        <a:latin typeface="Cera Pro Macmillan Black"/>
        <a:ea typeface=""/>
        <a:cs typeface=""/>
      </a:majorFont>
      <a:minorFont>
        <a:latin typeface="Cera Pro Macmill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losing Slides">
  <a:themeElements>
    <a:clrScheme name="Custom 3">
      <a:dk1>
        <a:srgbClr val="000000"/>
      </a:dk1>
      <a:lt1>
        <a:srgbClr val="FFFFFF"/>
      </a:lt1>
      <a:dk2>
        <a:srgbClr val="44546A"/>
      </a:dk2>
      <a:lt2>
        <a:srgbClr val="E7E6E6"/>
      </a:lt2>
      <a:accent1>
        <a:srgbClr val="008021"/>
      </a:accent1>
      <a:accent2>
        <a:srgbClr val="02D462"/>
      </a:accent2>
      <a:accent3>
        <a:srgbClr val="1D1D1A"/>
      </a:accent3>
      <a:accent4>
        <a:srgbClr val="21793A"/>
      </a:accent4>
      <a:accent5>
        <a:srgbClr val="A9EDBF"/>
      </a:accent5>
      <a:accent6>
        <a:srgbClr val="E4F9EA"/>
      </a:accent6>
      <a:hlink>
        <a:srgbClr val="21793A"/>
      </a:hlink>
      <a:folHlink>
        <a:srgbClr val="A9EDBF"/>
      </a:folHlink>
    </a:clrScheme>
    <a:fontScheme name="Cera Pro Macmillan">
      <a:majorFont>
        <a:latin typeface="Cera Pro Macmillan Black"/>
        <a:ea typeface=""/>
        <a:cs typeface=""/>
      </a:majorFont>
      <a:minorFont>
        <a:latin typeface="Cera Pro Macmill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losing Slides">
  <a:themeElements>
    <a:clrScheme name="Custom 3">
      <a:dk1>
        <a:srgbClr val="000000"/>
      </a:dk1>
      <a:lt1>
        <a:srgbClr val="FFFFFF"/>
      </a:lt1>
      <a:dk2>
        <a:srgbClr val="44546A"/>
      </a:dk2>
      <a:lt2>
        <a:srgbClr val="E7E6E6"/>
      </a:lt2>
      <a:accent1>
        <a:srgbClr val="008021"/>
      </a:accent1>
      <a:accent2>
        <a:srgbClr val="02D462"/>
      </a:accent2>
      <a:accent3>
        <a:srgbClr val="1D1D1A"/>
      </a:accent3>
      <a:accent4>
        <a:srgbClr val="21793A"/>
      </a:accent4>
      <a:accent5>
        <a:srgbClr val="A9EDBF"/>
      </a:accent5>
      <a:accent6>
        <a:srgbClr val="E4F9EA"/>
      </a:accent6>
      <a:hlink>
        <a:srgbClr val="21793A"/>
      </a:hlink>
      <a:folHlink>
        <a:srgbClr val="A9EDBF"/>
      </a:folHlink>
    </a:clrScheme>
    <a:fontScheme name="Cera Pro Macmillan">
      <a:majorFont>
        <a:latin typeface="Cera Pro Macmillan Black"/>
        <a:ea typeface=""/>
        <a:cs typeface=""/>
      </a:majorFont>
      <a:minorFont>
        <a:latin typeface="Cera Pro Macmill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51f2a1-df1b-4c68-bc66-5a87d057fe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33905c23-1906-4c9e-bfef-75f978e5dda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04F4D31D1DD7459826A56FBCF0B2A6" ma:contentTypeVersion="18" ma:contentTypeDescription="Create a new document." ma:contentTypeScope="" ma:versionID="12308b507e924f5c4a80a9018231d1a7">
  <xsd:schema xmlns:xsd="http://www.w3.org/2001/XMLSchema" xmlns:xs="http://www.w3.org/2001/XMLSchema" xmlns:p="http://schemas.microsoft.com/office/2006/metadata/properties" xmlns:ns1="http://schemas.microsoft.com/sharepoint/v3" xmlns:ns2="5d51f2a1-df1b-4c68-bc66-5a87d057fe01" xmlns:ns3="33905c23-1906-4c9e-bfef-75f978e5dda6" targetNamespace="http://schemas.microsoft.com/office/2006/metadata/properties" ma:root="true" ma:fieldsID="1bafe00a759bea86be8083d4e15bd18d" ns1:_="" ns2:_="" ns3:_="">
    <xsd:import namespace="http://schemas.microsoft.com/sharepoint/v3"/>
    <xsd:import namespace="5d51f2a1-df1b-4c68-bc66-5a87d057fe01"/>
    <xsd:import namespace="33905c23-1906-4c9e-bfef-75f978e5dd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1f2a1-df1b-4c68-bc66-5a87d057f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905c23-1906-4c9e-bfef-75f978e5dd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112651-25b8-4f65-a32e-b24ca3aab005}" ma:internalName="TaxCatchAll" ma:showField="CatchAllData" ma:web="33905c23-1906-4c9e-bfef-75f978e5d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56C9A2-2E4F-4B39-B1F8-AAF3612BAFE1}">
  <ds:schemaRefs>
    <ds:schemaRef ds:uri="http://schemas.microsoft.com/office/2006/documentManagement/types"/>
    <ds:schemaRef ds:uri="http://purl.org/dc/dcmitype/"/>
    <ds:schemaRef ds:uri="c3524527-b683-45a1-a684-58d4a0f3484a"/>
    <ds:schemaRef ds:uri="http://purl.org/dc/elements/1.1/"/>
    <ds:schemaRef ds:uri="http://purl.org/dc/terms/"/>
    <ds:schemaRef ds:uri="ec1d937f-834b-4676-8786-9ef639c5c22b"/>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0ce143ca-2cea-47cd-b37d-15e1fdb4e3d2"/>
  </ds:schemaRefs>
</ds:datastoreItem>
</file>

<file path=customXml/itemProps2.xml><?xml version="1.0" encoding="utf-8"?>
<ds:datastoreItem xmlns:ds="http://schemas.openxmlformats.org/officeDocument/2006/customXml" ds:itemID="{F4F423E7-6AB8-46B3-8FC9-B383DE816559}"/>
</file>

<file path=customXml/itemProps3.xml><?xml version="1.0" encoding="utf-8"?>
<ds:datastoreItem xmlns:ds="http://schemas.openxmlformats.org/officeDocument/2006/customXml" ds:itemID="{57E92169-1890-48E1-937D-67B7B8052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8536</TotalTime>
  <Words>4151</Words>
  <Application>Microsoft Office PowerPoint</Application>
  <PresentationFormat>Widescreen</PresentationFormat>
  <Paragraphs>354</Paragraphs>
  <Slides>39</Slides>
  <Notes>28</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39</vt:i4>
      </vt:variant>
    </vt:vector>
  </HeadingPairs>
  <TitlesOfParts>
    <vt:vector size="65" baseType="lpstr">
      <vt:lpstr>Aptos SemiBold</vt:lpstr>
      <vt:lpstr>Arial</vt:lpstr>
      <vt:lpstr>Arial Black</vt:lpstr>
      <vt:lpstr>Calibri</vt:lpstr>
      <vt:lpstr>Calibri Light</vt:lpstr>
      <vt:lpstr>Cera Pro Macmillan</vt:lpstr>
      <vt:lpstr>Cera Pro Macmillan Black</vt:lpstr>
      <vt:lpstr>Cera Pro Macmillan Light</vt:lpstr>
      <vt:lpstr>Hanken Grotesk</vt:lpstr>
      <vt:lpstr>Inter</vt:lpstr>
      <vt:lpstr>Lato</vt:lpstr>
      <vt:lpstr>Macmillan Cera Pro Bold</vt:lpstr>
      <vt:lpstr>Montserrat</vt:lpstr>
      <vt:lpstr>Myriad Pro</vt:lpstr>
      <vt:lpstr>Poppins</vt:lpstr>
      <vt:lpstr>Wingdings</vt:lpstr>
      <vt:lpstr>Office Theme</vt:lpstr>
      <vt:lpstr>1_Blank</vt:lpstr>
      <vt:lpstr>1_Text-only Slides</vt:lpstr>
      <vt:lpstr>1_Header</vt:lpstr>
      <vt:lpstr>3_Presentation Title 2</vt:lpstr>
      <vt:lpstr>Closing Slides</vt:lpstr>
      <vt:lpstr>ST 2</vt:lpstr>
      <vt:lpstr>1_Closing Slides</vt:lpstr>
      <vt:lpstr>2_Closing Slides</vt:lpstr>
      <vt:lpstr>Text-only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and Training Resources for Healthcare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Snowden</dc:creator>
  <cp:lastModifiedBy>RICHARDSON, Jennifer (GREAT WESTERN HOSPITALS NHS FOUNDATION TRUST)</cp:lastModifiedBy>
  <cp:revision>3</cp:revision>
  <dcterms:created xsi:type="dcterms:W3CDTF">2022-09-06T16:15:49Z</dcterms:created>
  <dcterms:modified xsi:type="dcterms:W3CDTF">2025-10-15T10:48:32Z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3db33b4-a63f-4007-aaec-b423b3a8a4c5_Enabled">
    <vt:lpwstr>true</vt:lpwstr>
  </property>
  <property fmtid="{D5CDD505-2E9C-101B-9397-08002B2CF9AE}" pid="3" name="MSIP_Label_33db33b4-a63f-4007-aaec-b423b3a8a4c5_SetDate">
    <vt:lpwstr>2024-04-24T16:15:30Z</vt:lpwstr>
  </property>
  <property fmtid="{D5CDD505-2E9C-101B-9397-08002B2CF9AE}" pid="4" name="MSIP_Label_33db33b4-a63f-4007-aaec-b423b3a8a4c5_Method">
    <vt:lpwstr>Privileged</vt:lpwstr>
  </property>
  <property fmtid="{D5CDD505-2E9C-101B-9397-08002B2CF9AE}" pid="5" name="MSIP_Label_33db33b4-a63f-4007-aaec-b423b3a8a4c5_Name">
    <vt:lpwstr>Internal</vt:lpwstr>
  </property>
  <property fmtid="{D5CDD505-2E9C-101B-9397-08002B2CF9AE}" pid="6" name="MSIP_Label_33db33b4-a63f-4007-aaec-b423b3a8a4c5_SiteId">
    <vt:lpwstr>d01b6c12-fc67-4721-9818-7931d8b9a472</vt:lpwstr>
  </property>
  <property fmtid="{D5CDD505-2E9C-101B-9397-08002B2CF9AE}" pid="7" name="MSIP_Label_33db33b4-a63f-4007-aaec-b423b3a8a4c5_ActionId">
    <vt:lpwstr>fa7ba6f7-6e2a-463f-880b-d1c7df51a0d5</vt:lpwstr>
  </property>
  <property fmtid="{D5CDD505-2E9C-101B-9397-08002B2CF9AE}" pid="8" name="MSIP_Label_33db33b4-a63f-4007-aaec-b423b3a8a4c5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Macmillan Internal</vt:lpwstr>
  </property>
  <property fmtid="{D5CDD505-2E9C-101B-9397-08002B2CF9AE}" pid="11" name="ContentTypeId">
    <vt:lpwstr>0x010100DE04F4D31D1DD7459826A56FBCF0B2A6</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xd_Signature">
    <vt:bool>false</vt:bool>
  </property>
  <property fmtid="{D5CDD505-2E9C-101B-9397-08002B2CF9AE}" pid="17" name="TriggerFlowInfo">
    <vt:lpwstr/>
  </property>
  <property fmtid="{D5CDD505-2E9C-101B-9397-08002B2CF9AE}" pid="18" name="MediaServiceImageTags">
    <vt:lpwstr/>
  </property>
</Properties>
</file>